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2" r:id="rId2"/>
    <p:sldId id="258" r:id="rId3"/>
    <p:sldId id="259" r:id="rId4"/>
    <p:sldId id="260" r:id="rId5"/>
    <p:sldId id="261" r:id="rId6"/>
    <p:sldId id="256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46" autoAdjust="0"/>
  </p:normalViewPr>
  <p:slideViewPr>
    <p:cSldViewPr snapToGrid="0" snapToObjects="1">
      <p:cViewPr>
        <p:scale>
          <a:sx n="100" d="100"/>
          <a:sy n="100" d="100"/>
        </p:scale>
        <p:origin x="-67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26DE-71C9-8D47-BDFE-1C60A9F6D02C}" type="datetimeFigureOut">
              <a:rPr lang="en-US" smtClean="0"/>
              <a:t>6/4/15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06D96-C0FE-1945-9E2A-D9349C045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02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26DE-71C9-8D47-BDFE-1C60A9F6D02C}" type="datetimeFigureOut">
              <a:rPr lang="en-US" smtClean="0"/>
              <a:t>6/4/15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06D96-C0FE-1945-9E2A-D9349C045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541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26DE-71C9-8D47-BDFE-1C60A9F6D02C}" type="datetimeFigureOut">
              <a:rPr lang="en-US" smtClean="0"/>
              <a:t>6/4/15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06D96-C0FE-1945-9E2A-D9349C045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169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26DE-71C9-8D47-BDFE-1C60A9F6D02C}" type="datetimeFigureOut">
              <a:rPr lang="en-US" smtClean="0"/>
              <a:t>6/4/15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06D96-C0FE-1945-9E2A-D9349C045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308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26DE-71C9-8D47-BDFE-1C60A9F6D02C}" type="datetimeFigureOut">
              <a:rPr lang="en-US" smtClean="0"/>
              <a:t>6/4/15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06D96-C0FE-1945-9E2A-D9349C045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325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26DE-71C9-8D47-BDFE-1C60A9F6D02C}" type="datetimeFigureOut">
              <a:rPr lang="en-US" smtClean="0"/>
              <a:t>6/4/15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06D96-C0FE-1945-9E2A-D9349C045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58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26DE-71C9-8D47-BDFE-1C60A9F6D02C}" type="datetimeFigureOut">
              <a:rPr lang="en-US" smtClean="0"/>
              <a:t>6/4/15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06D96-C0FE-1945-9E2A-D9349C045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150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26DE-71C9-8D47-BDFE-1C60A9F6D02C}" type="datetimeFigureOut">
              <a:rPr lang="en-US" smtClean="0"/>
              <a:t>6/4/15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06D96-C0FE-1945-9E2A-D9349C045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4966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26DE-71C9-8D47-BDFE-1C60A9F6D02C}" type="datetimeFigureOut">
              <a:rPr lang="en-US" smtClean="0"/>
              <a:t>6/4/15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06D96-C0FE-1945-9E2A-D9349C045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9837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26DE-71C9-8D47-BDFE-1C60A9F6D02C}" type="datetimeFigureOut">
              <a:rPr lang="en-US" smtClean="0"/>
              <a:t>6/4/15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06D96-C0FE-1945-9E2A-D9349C045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7761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726DE-71C9-8D47-BDFE-1C60A9F6D02C}" type="datetimeFigureOut">
              <a:rPr lang="en-US" smtClean="0"/>
              <a:t>6/4/15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006D96-C0FE-1945-9E2A-D9349C045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702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726DE-71C9-8D47-BDFE-1C60A9F6D02C}" type="datetimeFigureOut">
              <a:rPr lang="en-US" smtClean="0"/>
              <a:t>6/4/15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006D96-C0FE-1945-9E2A-D9349C045B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031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Relationship Id="rId11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png"/><Relationship Id="rId16" Type="http://schemas.openxmlformats.org/officeDocument/2006/relationships/image" Target="../media/image31.png"/><Relationship Id="rId17" Type="http://schemas.openxmlformats.org/officeDocument/2006/relationships/image" Target="../media/image32.png"/><Relationship Id="rId18" Type="http://schemas.openxmlformats.org/officeDocument/2006/relationships/image" Target="../media/image33.png"/><Relationship Id="rId19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20" Type="http://schemas.openxmlformats.org/officeDocument/2006/relationships/image" Target="../media/image53.png"/><Relationship Id="rId21" Type="http://schemas.openxmlformats.org/officeDocument/2006/relationships/image" Target="../media/image54.png"/><Relationship Id="rId22" Type="http://schemas.openxmlformats.org/officeDocument/2006/relationships/image" Target="../media/image55.png"/><Relationship Id="rId23" Type="http://schemas.openxmlformats.org/officeDocument/2006/relationships/image" Target="../media/image56.png"/><Relationship Id="rId24" Type="http://schemas.openxmlformats.org/officeDocument/2006/relationships/image" Target="../media/image57.png"/><Relationship Id="rId25" Type="http://schemas.openxmlformats.org/officeDocument/2006/relationships/image" Target="../media/image58.png"/><Relationship Id="rId26" Type="http://schemas.openxmlformats.org/officeDocument/2006/relationships/image" Target="../media/image59.png"/><Relationship Id="rId10" Type="http://schemas.openxmlformats.org/officeDocument/2006/relationships/image" Target="../media/image43.png"/><Relationship Id="rId11" Type="http://schemas.openxmlformats.org/officeDocument/2006/relationships/image" Target="../media/image44.png"/><Relationship Id="rId12" Type="http://schemas.openxmlformats.org/officeDocument/2006/relationships/image" Target="../media/image45.png"/><Relationship Id="rId13" Type="http://schemas.openxmlformats.org/officeDocument/2006/relationships/image" Target="../media/image46.png"/><Relationship Id="rId14" Type="http://schemas.openxmlformats.org/officeDocument/2006/relationships/image" Target="../media/image47.png"/><Relationship Id="rId15" Type="http://schemas.openxmlformats.org/officeDocument/2006/relationships/image" Target="../media/image48.png"/><Relationship Id="rId16" Type="http://schemas.openxmlformats.org/officeDocument/2006/relationships/image" Target="../media/image49.png"/><Relationship Id="rId17" Type="http://schemas.openxmlformats.org/officeDocument/2006/relationships/image" Target="../media/image50.png"/><Relationship Id="rId18" Type="http://schemas.openxmlformats.org/officeDocument/2006/relationships/image" Target="../media/image51.png"/><Relationship Id="rId19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7" Type="http://schemas.openxmlformats.org/officeDocument/2006/relationships/image" Target="../media/image40.png"/><Relationship Id="rId8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.png"/><Relationship Id="rId20" Type="http://schemas.openxmlformats.org/officeDocument/2006/relationships/image" Target="../media/image77.png"/><Relationship Id="rId21" Type="http://schemas.openxmlformats.org/officeDocument/2006/relationships/image" Target="../media/image78.png"/><Relationship Id="rId22" Type="http://schemas.openxmlformats.org/officeDocument/2006/relationships/image" Target="../media/image79.png"/><Relationship Id="rId23" Type="http://schemas.openxmlformats.org/officeDocument/2006/relationships/image" Target="../media/image80.png"/><Relationship Id="rId24" Type="http://schemas.openxmlformats.org/officeDocument/2006/relationships/image" Target="../media/image81.png"/><Relationship Id="rId25" Type="http://schemas.openxmlformats.org/officeDocument/2006/relationships/image" Target="../media/image82.png"/><Relationship Id="rId10" Type="http://schemas.openxmlformats.org/officeDocument/2006/relationships/image" Target="../media/image67.png"/><Relationship Id="rId11" Type="http://schemas.openxmlformats.org/officeDocument/2006/relationships/image" Target="../media/image68.png"/><Relationship Id="rId12" Type="http://schemas.openxmlformats.org/officeDocument/2006/relationships/image" Target="../media/image69.png"/><Relationship Id="rId13" Type="http://schemas.openxmlformats.org/officeDocument/2006/relationships/image" Target="../media/image70.png"/><Relationship Id="rId14" Type="http://schemas.openxmlformats.org/officeDocument/2006/relationships/image" Target="../media/image71.png"/><Relationship Id="rId15" Type="http://schemas.openxmlformats.org/officeDocument/2006/relationships/image" Target="../media/image72.png"/><Relationship Id="rId16" Type="http://schemas.openxmlformats.org/officeDocument/2006/relationships/image" Target="../media/image73.png"/><Relationship Id="rId17" Type="http://schemas.openxmlformats.org/officeDocument/2006/relationships/image" Target="../media/image74.png"/><Relationship Id="rId18" Type="http://schemas.openxmlformats.org/officeDocument/2006/relationships/image" Target="../media/image75.png"/><Relationship Id="rId19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36.png"/><Relationship Id="rId6" Type="http://schemas.openxmlformats.org/officeDocument/2006/relationships/image" Target="../media/image63.png"/><Relationship Id="rId7" Type="http://schemas.openxmlformats.org/officeDocument/2006/relationships/image" Target="../media/image64.png"/><Relationship Id="rId8" Type="http://schemas.openxmlformats.org/officeDocument/2006/relationships/image" Target="../media/image6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863600" y="479082"/>
            <a:ext cx="7752251" cy="5451818"/>
            <a:chOff x="1231900" y="85382"/>
            <a:chExt cx="7752251" cy="5451818"/>
          </a:xfrm>
        </p:grpSpPr>
        <p:sp>
          <p:nvSpPr>
            <p:cNvPr id="10" name="TextBox 9"/>
            <p:cNvSpPr txBox="1"/>
            <p:nvPr/>
          </p:nvSpPr>
          <p:spPr>
            <a:xfrm>
              <a:off x="2260600" y="85382"/>
              <a:ext cx="50926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chemeClr val="tx2"/>
                  </a:solidFill>
                </a:rPr>
                <a:t>Project Modul</a:t>
              </a:r>
              <a:r>
                <a:rPr lang="en-US" altLang="zh-CN" b="1" dirty="0" smtClean="0">
                  <a:solidFill>
                    <a:schemeClr val="tx2"/>
                  </a:solidFill>
                </a:rPr>
                <a:t>e</a:t>
              </a:r>
              <a:r>
                <a:rPr lang="en-US" b="1" dirty="0" smtClean="0">
                  <a:solidFill>
                    <a:schemeClr val="tx2"/>
                  </a:solidFill>
                </a:rPr>
                <a:t> Overview and Data Flow</a:t>
              </a:r>
              <a:endParaRPr 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4" name="Can 3"/>
            <p:cNvSpPr/>
            <p:nvPr/>
          </p:nvSpPr>
          <p:spPr>
            <a:xfrm>
              <a:off x="7479094" y="2518154"/>
              <a:ext cx="1505057" cy="1397428"/>
            </a:xfrm>
            <a:prstGeom prst="can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</a:t>
              </a:r>
              <a:r>
                <a:rPr lang="en-US" dirty="0" smtClean="0"/>
                <a:t>: Mango DB</a:t>
              </a:r>
              <a:endParaRPr lang="en-US" dirty="0"/>
            </a:p>
          </p:txBody>
        </p:sp>
        <p:sp>
          <p:nvSpPr>
            <p:cNvPr id="5" name="Cloud 4"/>
            <p:cNvSpPr/>
            <p:nvPr/>
          </p:nvSpPr>
          <p:spPr>
            <a:xfrm>
              <a:off x="4638153" y="3699246"/>
              <a:ext cx="1865640" cy="1202954"/>
            </a:xfrm>
            <a:prstGeom prst="clou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</a:t>
              </a:r>
              <a:r>
                <a:rPr lang="en-US" dirty="0" smtClean="0"/>
                <a:t>: Meteor Server-B&amp;C</a:t>
              </a:r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663700" y="825500"/>
              <a:ext cx="1574800" cy="93142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A: Customer Mobile App</a:t>
              </a:r>
              <a:endParaRPr lang="en-US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752600" y="4597400"/>
              <a:ext cx="1816100" cy="93980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</a:t>
              </a:r>
              <a:r>
                <a:rPr lang="en-US" dirty="0" smtClean="0"/>
                <a:t>: </a:t>
              </a:r>
              <a:r>
                <a:rPr lang="en-US" dirty="0" err="1" smtClean="0"/>
                <a:t>Calphin</a:t>
              </a:r>
              <a:r>
                <a:rPr lang="en-US" dirty="0" smtClean="0"/>
                <a:t> Coach PC/Tablet </a:t>
              </a:r>
              <a:endParaRPr lang="en-US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231900" y="2649564"/>
              <a:ext cx="1562100" cy="86833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  <a:r>
                <a:rPr lang="en-US" dirty="0" smtClean="0"/>
                <a:t>: </a:t>
              </a:r>
              <a:r>
                <a:rPr lang="en-US" dirty="0" err="1" smtClean="0"/>
                <a:t>Calphin</a:t>
              </a:r>
              <a:r>
                <a:rPr lang="en-US" dirty="0" smtClean="0"/>
                <a:t> Admin PC</a:t>
              </a:r>
              <a:endParaRPr lang="en-US" dirty="0"/>
            </a:p>
          </p:txBody>
        </p:sp>
        <p:sp>
          <p:nvSpPr>
            <p:cNvPr id="9" name="Cloud 8"/>
            <p:cNvSpPr/>
            <p:nvPr/>
          </p:nvSpPr>
          <p:spPr>
            <a:xfrm>
              <a:off x="5881493" y="553974"/>
              <a:ext cx="1865640" cy="1202954"/>
            </a:xfrm>
            <a:prstGeom prst="cloud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D: Stripe online payment</a:t>
              </a:r>
              <a:endParaRPr lang="en-US" dirty="0"/>
            </a:p>
          </p:txBody>
        </p:sp>
        <p:sp>
          <p:nvSpPr>
            <p:cNvPr id="13" name="Cloud 12"/>
            <p:cNvSpPr/>
            <p:nvPr/>
          </p:nvSpPr>
          <p:spPr>
            <a:xfrm>
              <a:off x="4015853" y="2184400"/>
              <a:ext cx="1865640" cy="1202954"/>
            </a:xfrm>
            <a:prstGeom prst="cloud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E: Meteor Server-A</a:t>
              </a:r>
              <a:endParaRPr lang="en-US" dirty="0"/>
            </a:p>
          </p:txBody>
        </p:sp>
        <p:cxnSp>
          <p:nvCxnSpPr>
            <p:cNvPr id="15" name="Straight Arrow Connector 14"/>
            <p:cNvCxnSpPr>
              <a:stCxn id="13" idx="3"/>
              <a:endCxn id="9" idx="1"/>
            </p:cNvCxnSpPr>
            <p:nvPr/>
          </p:nvCxnSpPr>
          <p:spPr>
            <a:xfrm flipV="1">
              <a:off x="4948673" y="1755647"/>
              <a:ext cx="1865640" cy="497533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5" idx="0"/>
              <a:endCxn id="4" idx="3"/>
            </p:cNvCxnSpPr>
            <p:nvPr/>
          </p:nvCxnSpPr>
          <p:spPr>
            <a:xfrm flipV="1">
              <a:off x="6502238" y="3915582"/>
              <a:ext cx="1729385" cy="385141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13" idx="0"/>
              <a:endCxn id="4" idx="1"/>
            </p:cNvCxnSpPr>
            <p:nvPr/>
          </p:nvCxnSpPr>
          <p:spPr>
            <a:xfrm flipV="1">
              <a:off x="5879938" y="2518154"/>
              <a:ext cx="2351685" cy="267723"/>
            </a:xfrm>
            <a:prstGeom prst="bentConnector4">
              <a:avLst>
                <a:gd name="adj1" fmla="val 33967"/>
                <a:gd name="adj2" fmla="val 310051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/>
            <p:cNvCxnSpPr>
              <a:stCxn id="6" idx="3"/>
              <a:endCxn id="13" idx="2"/>
            </p:cNvCxnSpPr>
            <p:nvPr/>
          </p:nvCxnSpPr>
          <p:spPr>
            <a:xfrm>
              <a:off x="3238500" y="1291214"/>
              <a:ext cx="783140" cy="1494663"/>
            </a:xfrm>
            <a:prstGeom prst="bentConnector3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Elbow Connector 29"/>
            <p:cNvCxnSpPr>
              <a:stCxn id="8" idx="3"/>
              <a:endCxn id="5" idx="2"/>
            </p:cNvCxnSpPr>
            <p:nvPr/>
          </p:nvCxnSpPr>
          <p:spPr>
            <a:xfrm>
              <a:off x="2794000" y="3083732"/>
              <a:ext cx="1849940" cy="1216991"/>
            </a:xfrm>
            <a:prstGeom prst="bentConnector3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Elbow Connector 31"/>
            <p:cNvCxnSpPr>
              <a:endCxn id="5" idx="1"/>
            </p:cNvCxnSpPr>
            <p:nvPr/>
          </p:nvCxnSpPr>
          <p:spPr>
            <a:xfrm flipV="1">
              <a:off x="3568700" y="4900919"/>
              <a:ext cx="2002273" cy="306081"/>
            </a:xfrm>
            <a:prstGeom prst="bentConnector2">
              <a:avLst/>
            </a:prstGeom>
            <a:ln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86614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9425" y="611289"/>
            <a:ext cx="988932" cy="14715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4189" y="611289"/>
            <a:ext cx="995364" cy="14715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8082" y="2606045"/>
            <a:ext cx="989104" cy="14530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1607" y="2606045"/>
            <a:ext cx="986750" cy="14530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06935" y="2587423"/>
            <a:ext cx="972618" cy="14530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0372" y="4444155"/>
            <a:ext cx="996063" cy="147151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51607" y="4444155"/>
            <a:ext cx="993749" cy="147151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688413" y="429711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0.0a</a:t>
            </a:r>
            <a:endParaRPr lang="en-US" sz="800" dirty="0"/>
          </a:p>
        </p:txBody>
      </p:sp>
      <p:sp>
        <p:nvSpPr>
          <p:cNvPr id="15" name="TextBox 14"/>
          <p:cNvSpPr txBox="1"/>
          <p:nvPr/>
        </p:nvSpPr>
        <p:spPr>
          <a:xfrm>
            <a:off x="5926070" y="423845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0.0b</a:t>
            </a:r>
            <a:endParaRPr lang="en-US" sz="800" dirty="0"/>
          </a:p>
        </p:txBody>
      </p:sp>
      <p:sp>
        <p:nvSpPr>
          <p:cNvPr id="16" name="TextBox 15"/>
          <p:cNvSpPr txBox="1"/>
          <p:nvPr/>
        </p:nvSpPr>
        <p:spPr>
          <a:xfrm>
            <a:off x="1721088" y="2426155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0.1</a:t>
            </a:r>
            <a:endParaRPr lang="en-US" sz="800" dirty="0"/>
          </a:p>
        </p:txBody>
      </p:sp>
      <p:sp>
        <p:nvSpPr>
          <p:cNvPr id="17" name="TextBox 16"/>
          <p:cNvSpPr txBox="1"/>
          <p:nvPr/>
        </p:nvSpPr>
        <p:spPr>
          <a:xfrm>
            <a:off x="3815418" y="2436967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0.2</a:t>
            </a:r>
            <a:endParaRPr lang="en-US" sz="800" dirty="0"/>
          </a:p>
        </p:txBody>
      </p:sp>
      <p:sp>
        <p:nvSpPr>
          <p:cNvPr id="18" name="TextBox 17"/>
          <p:cNvSpPr txBox="1"/>
          <p:nvPr/>
        </p:nvSpPr>
        <p:spPr>
          <a:xfrm>
            <a:off x="6057600" y="2420034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0.4</a:t>
            </a:r>
            <a:endParaRPr lang="en-US" sz="800" dirty="0"/>
          </a:p>
        </p:txBody>
      </p:sp>
      <p:sp>
        <p:nvSpPr>
          <p:cNvPr id="20" name="TextBox 19"/>
          <p:cNvSpPr txBox="1"/>
          <p:nvPr/>
        </p:nvSpPr>
        <p:spPr>
          <a:xfrm>
            <a:off x="3849286" y="4265734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0.21</a:t>
            </a:r>
            <a:endParaRPr lang="en-US" sz="800" dirty="0"/>
          </a:p>
        </p:txBody>
      </p:sp>
      <p:sp>
        <p:nvSpPr>
          <p:cNvPr id="21" name="TextBox 20"/>
          <p:cNvSpPr txBox="1"/>
          <p:nvPr/>
        </p:nvSpPr>
        <p:spPr>
          <a:xfrm>
            <a:off x="5414152" y="4291133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0.22</a:t>
            </a:r>
            <a:endParaRPr lang="en-US" sz="800" dirty="0"/>
          </a:p>
        </p:txBody>
      </p:sp>
      <p:cxnSp>
        <p:nvCxnSpPr>
          <p:cNvPr id="25" name="Elbow Connector 24"/>
          <p:cNvCxnSpPr>
            <a:stCxn id="6" idx="2"/>
            <a:endCxn id="8" idx="0"/>
          </p:cNvCxnSpPr>
          <p:nvPr/>
        </p:nvCxnSpPr>
        <p:spPr>
          <a:xfrm rot="5400000">
            <a:off x="2766641" y="1428795"/>
            <a:ext cx="523244" cy="183125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6" idx="2"/>
            <a:endCxn id="9" idx="0"/>
          </p:cNvCxnSpPr>
          <p:nvPr/>
        </p:nvCxnSpPr>
        <p:spPr>
          <a:xfrm>
            <a:off x="3943891" y="2082801"/>
            <a:ext cx="1091" cy="5232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9" idx="2"/>
            <a:endCxn id="12" idx="0"/>
          </p:cNvCxnSpPr>
          <p:nvPr/>
        </p:nvCxnSpPr>
        <p:spPr>
          <a:xfrm>
            <a:off x="3944982" y="4059086"/>
            <a:ext cx="3500" cy="3850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9" idx="3"/>
            <a:endCxn id="11" idx="0"/>
          </p:cNvCxnSpPr>
          <p:nvPr/>
        </p:nvCxnSpPr>
        <p:spPr>
          <a:xfrm>
            <a:off x="4438357" y="3332566"/>
            <a:ext cx="1100047" cy="1111589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/>
          <p:cNvCxnSpPr>
            <a:stCxn id="6" idx="2"/>
            <a:endCxn id="10" idx="0"/>
          </p:cNvCxnSpPr>
          <p:nvPr/>
        </p:nvCxnSpPr>
        <p:spPr>
          <a:xfrm rot="16200000" flipH="1">
            <a:off x="4816256" y="1210435"/>
            <a:ext cx="504622" cy="2249353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Oval 58"/>
          <p:cNvSpPr/>
          <p:nvPr/>
        </p:nvSpPr>
        <p:spPr>
          <a:xfrm>
            <a:off x="4132918" y="864658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1</a:t>
            </a:r>
            <a:endParaRPr lang="en-US" sz="900" dirty="0"/>
          </a:p>
        </p:txBody>
      </p:sp>
      <p:sp>
        <p:nvSpPr>
          <p:cNvPr id="60" name="Oval 59"/>
          <p:cNvSpPr/>
          <p:nvPr/>
        </p:nvSpPr>
        <p:spPr>
          <a:xfrm>
            <a:off x="4132918" y="1090647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1</a:t>
            </a:r>
            <a:endParaRPr lang="en-US" sz="900" dirty="0"/>
          </a:p>
        </p:txBody>
      </p:sp>
      <p:sp>
        <p:nvSpPr>
          <p:cNvPr id="61" name="Oval 60"/>
          <p:cNvSpPr/>
          <p:nvPr/>
        </p:nvSpPr>
        <p:spPr>
          <a:xfrm>
            <a:off x="4298018" y="1217117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62" name="Oval 61"/>
          <p:cNvSpPr/>
          <p:nvPr/>
        </p:nvSpPr>
        <p:spPr>
          <a:xfrm>
            <a:off x="3523313" y="1324223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3</a:t>
            </a:r>
          </a:p>
        </p:txBody>
      </p:sp>
      <p:sp>
        <p:nvSpPr>
          <p:cNvPr id="63" name="Oval 62"/>
          <p:cNvSpPr/>
          <p:nvPr/>
        </p:nvSpPr>
        <p:spPr>
          <a:xfrm>
            <a:off x="3528728" y="1606517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4</a:t>
            </a:r>
          </a:p>
        </p:txBody>
      </p:sp>
      <p:sp>
        <p:nvSpPr>
          <p:cNvPr id="64" name="Oval 63"/>
          <p:cNvSpPr/>
          <p:nvPr/>
        </p:nvSpPr>
        <p:spPr>
          <a:xfrm>
            <a:off x="6325865" y="839251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1</a:t>
            </a:r>
            <a:endParaRPr lang="en-US" sz="900" dirty="0"/>
          </a:p>
        </p:txBody>
      </p:sp>
      <p:sp>
        <p:nvSpPr>
          <p:cNvPr id="65" name="Oval 64"/>
          <p:cNvSpPr/>
          <p:nvPr/>
        </p:nvSpPr>
        <p:spPr>
          <a:xfrm>
            <a:off x="6325865" y="1065240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1</a:t>
            </a:r>
            <a:endParaRPr lang="en-US" sz="900" dirty="0"/>
          </a:p>
        </p:txBody>
      </p:sp>
      <p:sp>
        <p:nvSpPr>
          <p:cNvPr id="66" name="Oval 65"/>
          <p:cNvSpPr/>
          <p:nvPr/>
        </p:nvSpPr>
        <p:spPr>
          <a:xfrm>
            <a:off x="6490965" y="1191710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67" name="Oval 66"/>
          <p:cNvSpPr/>
          <p:nvPr/>
        </p:nvSpPr>
        <p:spPr>
          <a:xfrm>
            <a:off x="5716260" y="1298816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3</a:t>
            </a:r>
          </a:p>
        </p:txBody>
      </p:sp>
      <p:sp>
        <p:nvSpPr>
          <p:cNvPr id="68" name="Oval 67"/>
          <p:cNvSpPr/>
          <p:nvPr/>
        </p:nvSpPr>
        <p:spPr>
          <a:xfrm>
            <a:off x="4120218" y="2871258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1</a:t>
            </a:r>
            <a:endParaRPr lang="en-US" sz="900" dirty="0"/>
          </a:p>
        </p:txBody>
      </p:sp>
      <p:sp>
        <p:nvSpPr>
          <p:cNvPr id="69" name="Oval 68"/>
          <p:cNvSpPr/>
          <p:nvPr/>
        </p:nvSpPr>
        <p:spPr>
          <a:xfrm>
            <a:off x="4120218" y="3097247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1</a:t>
            </a:r>
            <a:endParaRPr lang="en-US" sz="900" dirty="0"/>
          </a:p>
        </p:txBody>
      </p:sp>
      <p:sp>
        <p:nvSpPr>
          <p:cNvPr id="70" name="Oval 69"/>
          <p:cNvSpPr/>
          <p:nvPr/>
        </p:nvSpPr>
        <p:spPr>
          <a:xfrm>
            <a:off x="4120218" y="3329265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71" name="TextBox 70"/>
          <p:cNvSpPr txBox="1"/>
          <p:nvPr/>
        </p:nvSpPr>
        <p:spPr>
          <a:xfrm>
            <a:off x="3016934" y="125488"/>
            <a:ext cx="311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Log In</a:t>
            </a:r>
            <a:endParaRPr lang="en-US" b="1" dirty="0">
              <a:solidFill>
                <a:schemeClr val="accent2"/>
              </a:solidFill>
            </a:endParaRPr>
          </a:p>
        </p:txBody>
      </p:sp>
      <p:pic>
        <p:nvPicPr>
          <p:cNvPr id="72" name="Picture 7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0998" y="2589048"/>
            <a:ext cx="987245" cy="1451415"/>
          </a:xfrm>
          <a:prstGeom prst="rect">
            <a:avLst/>
          </a:prstGeom>
        </p:spPr>
      </p:pic>
      <p:sp>
        <p:nvSpPr>
          <p:cNvPr id="73" name="TextBox 72"/>
          <p:cNvSpPr txBox="1"/>
          <p:nvPr/>
        </p:nvSpPr>
        <p:spPr>
          <a:xfrm>
            <a:off x="7107467" y="2384415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0.4</a:t>
            </a:r>
            <a:endParaRPr lang="en-US" sz="800" dirty="0"/>
          </a:p>
        </p:txBody>
      </p:sp>
      <p:cxnSp>
        <p:nvCxnSpPr>
          <p:cNvPr id="75" name="Straight Arrow Connector 74"/>
          <p:cNvCxnSpPr>
            <a:stCxn id="10" idx="3"/>
            <a:endCxn id="72" idx="1"/>
          </p:cNvCxnSpPr>
          <p:nvPr/>
        </p:nvCxnSpPr>
        <p:spPr>
          <a:xfrm>
            <a:off x="6679553" y="3313943"/>
            <a:ext cx="211445" cy="8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912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3556" y="208289"/>
            <a:ext cx="972618" cy="14530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33" y="1341209"/>
            <a:ext cx="975747" cy="14530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0589" y="1985989"/>
            <a:ext cx="980449" cy="14530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0419" y="1985989"/>
            <a:ext cx="984393" cy="14530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0419" y="3906709"/>
            <a:ext cx="984470" cy="14530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0951" y="1985989"/>
            <a:ext cx="978914" cy="14530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6004" y="1985989"/>
            <a:ext cx="988446" cy="14530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22633" y="1994606"/>
            <a:ext cx="981647" cy="14444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2170" y="3906709"/>
            <a:ext cx="973110" cy="144442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960279" y="42966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1.0</a:t>
            </a:r>
            <a:endParaRPr lang="en-US" sz="800" dirty="0"/>
          </a:p>
        </p:txBody>
      </p:sp>
      <p:grpSp>
        <p:nvGrpSpPr>
          <p:cNvPr id="94" name="Group 93"/>
          <p:cNvGrpSpPr/>
          <p:nvPr/>
        </p:nvGrpSpPr>
        <p:grpSpPr>
          <a:xfrm>
            <a:off x="2468078" y="186589"/>
            <a:ext cx="1360897" cy="1468891"/>
            <a:chOff x="2468078" y="186589"/>
            <a:chExt cx="1360897" cy="146889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760041" y="186589"/>
              <a:ext cx="1000756" cy="1468891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3486075" y="325190"/>
              <a:ext cx="330200" cy="2598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1</a:t>
              </a:r>
              <a:endParaRPr lang="en-US" sz="900" dirty="0"/>
            </a:p>
          </p:txBody>
        </p:sp>
        <p:sp>
          <p:nvSpPr>
            <p:cNvPr id="16" name="Oval 15"/>
            <p:cNvSpPr/>
            <p:nvPr/>
          </p:nvSpPr>
          <p:spPr>
            <a:xfrm>
              <a:off x="3498775" y="545026"/>
              <a:ext cx="330200" cy="2598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2</a:t>
              </a: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2468078" y="663958"/>
              <a:ext cx="330200" cy="434746"/>
              <a:chOff x="4952600" y="629990"/>
              <a:chExt cx="330200" cy="434746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4952600" y="629990"/>
                <a:ext cx="330200" cy="25985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 smtClean="0"/>
                  <a:t>3</a:t>
                </a:r>
                <a:endParaRPr lang="en-US" sz="900" b="1" dirty="0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4952600" y="804881"/>
                <a:ext cx="330200" cy="25985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 smtClean="0"/>
                  <a:t>4</a:t>
                </a:r>
                <a:endParaRPr lang="en-US" sz="900" b="1" dirty="0"/>
              </a:p>
            </p:txBody>
          </p:sp>
        </p:grpSp>
      </p:grpSp>
      <p:sp>
        <p:nvSpPr>
          <p:cNvPr id="20" name="TextBox 19"/>
          <p:cNvSpPr txBox="1"/>
          <p:nvPr/>
        </p:nvSpPr>
        <p:spPr>
          <a:xfrm>
            <a:off x="5541878" y="14336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0.4</a:t>
            </a:r>
            <a:endParaRPr lang="en-US" sz="800" dirty="0"/>
          </a:p>
        </p:txBody>
      </p:sp>
      <p:sp>
        <p:nvSpPr>
          <p:cNvPr id="21" name="TextBox 20"/>
          <p:cNvSpPr txBox="1"/>
          <p:nvPr/>
        </p:nvSpPr>
        <p:spPr>
          <a:xfrm>
            <a:off x="388799" y="1125765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1.1</a:t>
            </a:r>
            <a:endParaRPr lang="en-US" sz="800" dirty="0"/>
          </a:p>
        </p:txBody>
      </p:sp>
      <p:sp>
        <p:nvSpPr>
          <p:cNvPr id="22" name="TextBox 21"/>
          <p:cNvSpPr txBox="1"/>
          <p:nvPr/>
        </p:nvSpPr>
        <p:spPr>
          <a:xfrm>
            <a:off x="1998578" y="1812271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1.11</a:t>
            </a:r>
            <a:endParaRPr lang="en-US" sz="800" dirty="0"/>
          </a:p>
        </p:txBody>
      </p:sp>
      <p:sp>
        <p:nvSpPr>
          <p:cNvPr id="23" name="TextBox 22"/>
          <p:cNvSpPr txBox="1"/>
          <p:nvPr/>
        </p:nvSpPr>
        <p:spPr>
          <a:xfrm>
            <a:off x="728578" y="3630286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1.11a</a:t>
            </a:r>
            <a:endParaRPr lang="en-US" sz="800" dirty="0"/>
          </a:p>
        </p:txBody>
      </p:sp>
      <p:sp>
        <p:nvSpPr>
          <p:cNvPr id="24" name="TextBox 23"/>
          <p:cNvSpPr txBox="1"/>
          <p:nvPr/>
        </p:nvSpPr>
        <p:spPr>
          <a:xfrm>
            <a:off x="3477221" y="1817060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1.12</a:t>
            </a:r>
            <a:endParaRPr lang="en-US" sz="800" dirty="0"/>
          </a:p>
        </p:txBody>
      </p:sp>
      <p:sp>
        <p:nvSpPr>
          <p:cNvPr id="25" name="TextBox 24"/>
          <p:cNvSpPr txBox="1"/>
          <p:nvPr/>
        </p:nvSpPr>
        <p:spPr>
          <a:xfrm>
            <a:off x="5059278" y="1812271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1.13</a:t>
            </a:r>
            <a:endParaRPr lang="en-US" sz="800" dirty="0"/>
          </a:p>
        </p:txBody>
      </p:sp>
      <p:sp>
        <p:nvSpPr>
          <p:cNvPr id="26" name="TextBox 25"/>
          <p:cNvSpPr txBox="1"/>
          <p:nvPr/>
        </p:nvSpPr>
        <p:spPr>
          <a:xfrm>
            <a:off x="6621378" y="1817262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1.14</a:t>
            </a:r>
            <a:endParaRPr lang="en-US" sz="800" dirty="0"/>
          </a:p>
        </p:txBody>
      </p:sp>
      <p:sp>
        <p:nvSpPr>
          <p:cNvPr id="29" name="TextBox 28"/>
          <p:cNvSpPr txBox="1"/>
          <p:nvPr/>
        </p:nvSpPr>
        <p:spPr>
          <a:xfrm>
            <a:off x="8132678" y="1818424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1.15</a:t>
            </a:r>
            <a:endParaRPr lang="en-US" sz="800" dirty="0"/>
          </a:p>
        </p:txBody>
      </p:sp>
      <p:sp>
        <p:nvSpPr>
          <p:cNvPr id="30" name="TextBox 29"/>
          <p:cNvSpPr txBox="1"/>
          <p:nvPr/>
        </p:nvSpPr>
        <p:spPr>
          <a:xfrm>
            <a:off x="3718521" y="3646587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1.12a</a:t>
            </a:r>
            <a:endParaRPr lang="en-US" sz="800" dirty="0"/>
          </a:p>
        </p:txBody>
      </p:sp>
      <p:sp>
        <p:nvSpPr>
          <p:cNvPr id="31" name="Oval 30"/>
          <p:cNvSpPr/>
          <p:nvPr/>
        </p:nvSpPr>
        <p:spPr>
          <a:xfrm>
            <a:off x="4079712" y="2606061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a</a:t>
            </a:r>
            <a:endParaRPr lang="en-US" sz="900" dirty="0"/>
          </a:p>
        </p:txBody>
      </p:sp>
      <p:grpSp>
        <p:nvGrpSpPr>
          <p:cNvPr id="35" name="Group 34"/>
          <p:cNvGrpSpPr/>
          <p:nvPr/>
        </p:nvGrpSpPr>
        <p:grpSpPr>
          <a:xfrm>
            <a:off x="133110" y="1658651"/>
            <a:ext cx="1343656" cy="564655"/>
            <a:chOff x="5105000" y="477590"/>
            <a:chExt cx="1343656" cy="564655"/>
          </a:xfrm>
        </p:grpSpPr>
        <p:sp>
          <p:nvSpPr>
            <p:cNvPr id="32" name="Oval 31"/>
            <p:cNvSpPr/>
            <p:nvPr/>
          </p:nvSpPr>
          <p:spPr>
            <a:xfrm>
              <a:off x="6105756" y="477590"/>
              <a:ext cx="330200" cy="2598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1</a:t>
              </a:r>
              <a:endParaRPr lang="en-US" sz="900" dirty="0"/>
            </a:p>
          </p:txBody>
        </p:sp>
        <p:sp>
          <p:nvSpPr>
            <p:cNvPr id="33" name="Oval 32"/>
            <p:cNvSpPr/>
            <p:nvPr/>
          </p:nvSpPr>
          <p:spPr>
            <a:xfrm>
              <a:off x="6118456" y="697426"/>
              <a:ext cx="330200" cy="2598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2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5105000" y="782390"/>
              <a:ext cx="330200" cy="2598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b="1" dirty="0" smtClean="0"/>
                <a:t>3</a:t>
              </a:r>
              <a:endParaRPr lang="en-US" sz="900" b="1" dirty="0"/>
            </a:p>
          </p:txBody>
        </p:sp>
      </p:grpSp>
      <p:sp>
        <p:nvSpPr>
          <p:cNvPr id="39" name="Oval 38"/>
          <p:cNvSpPr/>
          <p:nvPr/>
        </p:nvSpPr>
        <p:spPr>
          <a:xfrm>
            <a:off x="133110" y="2138342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4</a:t>
            </a:r>
            <a:endParaRPr lang="en-US" sz="900" b="1" dirty="0"/>
          </a:p>
        </p:txBody>
      </p:sp>
      <p:sp>
        <p:nvSpPr>
          <p:cNvPr id="40" name="Oval 39"/>
          <p:cNvSpPr/>
          <p:nvPr/>
        </p:nvSpPr>
        <p:spPr>
          <a:xfrm>
            <a:off x="1133866" y="2346206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1" dirty="0" smtClean="0"/>
              <a:t>5</a:t>
            </a:r>
            <a:endParaRPr lang="en-US" sz="900" b="1" dirty="0"/>
          </a:p>
        </p:txBody>
      </p:sp>
      <p:cxnSp>
        <p:nvCxnSpPr>
          <p:cNvPr id="55" name="Straight Arrow Connector 54"/>
          <p:cNvCxnSpPr>
            <a:stCxn id="4" idx="1"/>
            <a:endCxn id="13" idx="3"/>
          </p:cNvCxnSpPr>
          <p:nvPr/>
        </p:nvCxnSpPr>
        <p:spPr>
          <a:xfrm flipH="1" flipV="1">
            <a:off x="3760797" y="921035"/>
            <a:ext cx="1532759" cy="1377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/>
          <p:cNvCxnSpPr>
            <a:stCxn id="13" idx="2"/>
            <a:endCxn id="5" idx="0"/>
          </p:cNvCxnSpPr>
          <p:nvPr/>
        </p:nvCxnSpPr>
        <p:spPr>
          <a:xfrm rot="5400000" flipH="1">
            <a:off x="1890577" y="285639"/>
            <a:ext cx="314271" cy="2425412"/>
          </a:xfrm>
          <a:prstGeom prst="bentConnector5">
            <a:avLst>
              <a:gd name="adj1" fmla="val -24247"/>
              <a:gd name="adj2" fmla="val 50258"/>
              <a:gd name="adj3" fmla="val 17274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5" idx="2"/>
            <a:endCxn id="11" idx="1"/>
          </p:cNvCxnSpPr>
          <p:nvPr/>
        </p:nvCxnSpPr>
        <p:spPr>
          <a:xfrm rot="5400000" flipH="1" flipV="1">
            <a:off x="1240104" y="2311721"/>
            <a:ext cx="77431" cy="887626"/>
          </a:xfrm>
          <a:prstGeom prst="bentConnector4">
            <a:avLst>
              <a:gd name="adj1" fmla="val -295231"/>
              <a:gd name="adj2" fmla="val 77482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/>
          <p:cNvCxnSpPr>
            <a:stCxn id="5" idx="2"/>
            <a:endCxn id="7" idx="1"/>
          </p:cNvCxnSpPr>
          <p:nvPr/>
        </p:nvCxnSpPr>
        <p:spPr>
          <a:xfrm rot="5400000" flipH="1" flipV="1">
            <a:off x="2006843" y="1540673"/>
            <a:ext cx="81740" cy="2425412"/>
          </a:xfrm>
          <a:prstGeom prst="bentConnector4">
            <a:avLst>
              <a:gd name="adj1" fmla="val -901150"/>
              <a:gd name="adj2" fmla="val 8309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Elbow Connector 65"/>
          <p:cNvCxnSpPr>
            <a:stCxn id="5" idx="2"/>
            <a:endCxn id="9" idx="1"/>
          </p:cNvCxnSpPr>
          <p:nvPr/>
        </p:nvCxnSpPr>
        <p:spPr>
          <a:xfrm rot="5400000" flipH="1" flipV="1">
            <a:off x="2777109" y="770407"/>
            <a:ext cx="81740" cy="3965944"/>
          </a:xfrm>
          <a:prstGeom prst="bentConnector4">
            <a:avLst>
              <a:gd name="adj1" fmla="val -885613"/>
              <a:gd name="adj2" fmla="val 93297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/>
          <p:cNvCxnSpPr>
            <a:stCxn id="5" idx="2"/>
            <a:endCxn id="10" idx="1"/>
          </p:cNvCxnSpPr>
          <p:nvPr/>
        </p:nvCxnSpPr>
        <p:spPr>
          <a:xfrm rot="5400000" flipH="1" flipV="1">
            <a:off x="3544635" y="2880"/>
            <a:ext cx="81740" cy="5500997"/>
          </a:xfrm>
          <a:prstGeom prst="bentConnector4">
            <a:avLst>
              <a:gd name="adj1" fmla="val -901152"/>
              <a:gd name="adj2" fmla="val 9483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Elbow Connector 78"/>
          <p:cNvCxnSpPr>
            <a:stCxn id="5" idx="2"/>
            <a:endCxn id="6" idx="1"/>
          </p:cNvCxnSpPr>
          <p:nvPr/>
        </p:nvCxnSpPr>
        <p:spPr>
          <a:xfrm rot="5400000" flipH="1" flipV="1">
            <a:off x="4316928" y="-769412"/>
            <a:ext cx="81740" cy="7045582"/>
          </a:xfrm>
          <a:prstGeom prst="bentConnector4">
            <a:avLst>
              <a:gd name="adj1" fmla="val -947761"/>
              <a:gd name="adj2" fmla="val 96183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/>
          <p:cNvCxnSpPr>
            <a:stCxn id="7" idx="2"/>
            <a:endCxn id="8" idx="0"/>
          </p:cNvCxnSpPr>
          <p:nvPr/>
        </p:nvCxnSpPr>
        <p:spPr>
          <a:xfrm>
            <a:off x="3752616" y="3439029"/>
            <a:ext cx="38" cy="4676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133111" y="104498"/>
            <a:ext cx="2571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Customer Account -1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016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802425" y="138568"/>
            <a:ext cx="1360897" cy="1468891"/>
            <a:chOff x="2468078" y="186589"/>
            <a:chExt cx="1360897" cy="146889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0041" y="186589"/>
              <a:ext cx="1000756" cy="1468891"/>
            </a:xfrm>
            <a:prstGeom prst="rect">
              <a:avLst/>
            </a:prstGeom>
          </p:spPr>
        </p:pic>
        <p:sp>
          <p:nvSpPr>
            <p:cNvPr id="6" name="Oval 5"/>
            <p:cNvSpPr/>
            <p:nvPr/>
          </p:nvSpPr>
          <p:spPr>
            <a:xfrm>
              <a:off x="3486075" y="325190"/>
              <a:ext cx="330200" cy="2598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1</a:t>
              </a:r>
              <a:endParaRPr lang="en-US" sz="900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3498775" y="545026"/>
              <a:ext cx="330200" cy="25985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2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2468078" y="663958"/>
              <a:ext cx="330200" cy="434746"/>
              <a:chOff x="4952600" y="629990"/>
              <a:chExt cx="330200" cy="434746"/>
            </a:xfrm>
          </p:grpSpPr>
          <p:sp>
            <p:nvSpPr>
              <p:cNvPr id="9" name="Oval 8"/>
              <p:cNvSpPr/>
              <p:nvPr/>
            </p:nvSpPr>
            <p:spPr>
              <a:xfrm>
                <a:off x="4952600" y="629990"/>
                <a:ext cx="330200" cy="25985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 smtClean="0"/>
                  <a:t>3</a:t>
                </a:r>
                <a:endParaRPr lang="en-US" sz="900" b="1" dirty="0"/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4952600" y="804881"/>
                <a:ext cx="330200" cy="25985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b="1" dirty="0" smtClean="0"/>
                  <a:t>4</a:t>
                </a:r>
                <a:endParaRPr lang="en-US" sz="900" b="1" dirty="0"/>
              </a:p>
            </p:txBody>
          </p:sp>
        </p:grpSp>
      </p:grpSp>
      <p:sp>
        <p:nvSpPr>
          <p:cNvPr id="11" name="TextBox 10"/>
          <p:cNvSpPr txBox="1"/>
          <p:nvPr/>
        </p:nvSpPr>
        <p:spPr>
          <a:xfrm>
            <a:off x="2332709" y="-33866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1.0</a:t>
            </a:r>
            <a:endParaRPr lang="en-US" sz="8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506" y="122749"/>
            <a:ext cx="1018997" cy="150052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5584" y="122749"/>
            <a:ext cx="1010064" cy="1500528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2427" y="5336437"/>
            <a:ext cx="1017431" cy="150052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7192" y="3713519"/>
            <a:ext cx="1008263" cy="148942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6723" y="3713519"/>
            <a:ext cx="1010681" cy="148942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4376" y="3713519"/>
            <a:ext cx="1011548" cy="148942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48671" y="3713519"/>
            <a:ext cx="1004215" cy="148942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15411" y="1851598"/>
            <a:ext cx="1013344" cy="150052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16530" y="1851598"/>
            <a:ext cx="1019776" cy="150052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12097" y="1857150"/>
            <a:ext cx="1013871" cy="148942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42995" y="1857150"/>
            <a:ext cx="1009122" cy="148942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37125" y="1854094"/>
            <a:ext cx="1014829" cy="149553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44152" y="3707407"/>
            <a:ext cx="1009973" cy="1495537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9047" y="1866610"/>
            <a:ext cx="1009973" cy="149553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17010" y="3707407"/>
            <a:ext cx="1014047" cy="1495537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514709" y="1866610"/>
            <a:ext cx="1014829" cy="1495537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4213510" y="-21621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1.2</a:t>
            </a:r>
            <a:endParaRPr lang="en-US" sz="800" dirty="0"/>
          </a:p>
        </p:txBody>
      </p:sp>
      <p:sp>
        <p:nvSpPr>
          <p:cNvPr id="33" name="TextBox 32"/>
          <p:cNvSpPr txBox="1"/>
          <p:nvPr/>
        </p:nvSpPr>
        <p:spPr>
          <a:xfrm>
            <a:off x="5612097" y="-33866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1.22</a:t>
            </a:r>
            <a:endParaRPr lang="en-US" sz="800" dirty="0"/>
          </a:p>
        </p:txBody>
      </p:sp>
      <p:sp>
        <p:nvSpPr>
          <p:cNvPr id="34" name="TextBox 33"/>
          <p:cNvSpPr txBox="1"/>
          <p:nvPr/>
        </p:nvSpPr>
        <p:spPr>
          <a:xfrm>
            <a:off x="3061227" y="1672412"/>
            <a:ext cx="48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1.21</a:t>
            </a:r>
          </a:p>
          <a:p>
            <a:pPr algn="ctr"/>
            <a:endParaRPr lang="en-US" sz="800" dirty="0"/>
          </a:p>
        </p:txBody>
      </p:sp>
      <p:sp>
        <p:nvSpPr>
          <p:cNvPr id="36" name="TextBox 35"/>
          <p:cNvSpPr txBox="1"/>
          <p:nvPr/>
        </p:nvSpPr>
        <p:spPr>
          <a:xfrm>
            <a:off x="5843048" y="1672412"/>
            <a:ext cx="48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1.21b</a:t>
            </a:r>
          </a:p>
          <a:p>
            <a:pPr algn="ctr"/>
            <a:endParaRPr lang="en-US" sz="800" dirty="0"/>
          </a:p>
        </p:txBody>
      </p:sp>
      <p:sp>
        <p:nvSpPr>
          <p:cNvPr id="37" name="TextBox 36"/>
          <p:cNvSpPr txBox="1"/>
          <p:nvPr/>
        </p:nvSpPr>
        <p:spPr>
          <a:xfrm>
            <a:off x="7113048" y="1689345"/>
            <a:ext cx="48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1.21c</a:t>
            </a:r>
          </a:p>
          <a:p>
            <a:pPr algn="ctr"/>
            <a:endParaRPr lang="en-US" sz="800" dirty="0"/>
          </a:p>
        </p:txBody>
      </p:sp>
      <p:sp>
        <p:nvSpPr>
          <p:cNvPr id="38" name="TextBox 37"/>
          <p:cNvSpPr txBox="1"/>
          <p:nvPr/>
        </p:nvSpPr>
        <p:spPr>
          <a:xfrm>
            <a:off x="8315315" y="1707942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1.21d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594404" y="1669920"/>
            <a:ext cx="48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1.21a</a:t>
            </a:r>
          </a:p>
          <a:p>
            <a:pPr algn="ctr"/>
            <a:endParaRPr lang="en-US" sz="800" dirty="0"/>
          </a:p>
        </p:txBody>
      </p:sp>
      <p:sp>
        <p:nvSpPr>
          <p:cNvPr id="40" name="TextBox 39"/>
          <p:cNvSpPr txBox="1"/>
          <p:nvPr/>
        </p:nvSpPr>
        <p:spPr>
          <a:xfrm>
            <a:off x="8315315" y="3529825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1.21d1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113048" y="3527027"/>
            <a:ext cx="48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1.21c1</a:t>
            </a:r>
          </a:p>
          <a:p>
            <a:pPr algn="ctr"/>
            <a:endParaRPr lang="en-US" sz="800" dirty="0"/>
          </a:p>
        </p:txBody>
      </p:sp>
      <p:sp>
        <p:nvSpPr>
          <p:cNvPr id="42" name="TextBox 41"/>
          <p:cNvSpPr txBox="1"/>
          <p:nvPr/>
        </p:nvSpPr>
        <p:spPr>
          <a:xfrm>
            <a:off x="1513559" y="3519127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1.21a1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343568" y="5156378"/>
            <a:ext cx="8811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1.21a11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016317" y="3519902"/>
            <a:ext cx="48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1.21b1</a:t>
            </a:r>
          </a:p>
          <a:p>
            <a:pPr algn="ctr"/>
            <a:endParaRPr lang="en-US" sz="800" dirty="0"/>
          </a:p>
        </p:txBody>
      </p:sp>
      <p:sp>
        <p:nvSpPr>
          <p:cNvPr id="45" name="TextBox 44"/>
          <p:cNvSpPr txBox="1"/>
          <p:nvPr/>
        </p:nvSpPr>
        <p:spPr>
          <a:xfrm>
            <a:off x="4276380" y="3541952"/>
            <a:ext cx="48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1.21b1</a:t>
            </a:r>
          </a:p>
          <a:p>
            <a:pPr algn="ctr"/>
            <a:endParaRPr lang="en-US" sz="800" dirty="0"/>
          </a:p>
        </p:txBody>
      </p:sp>
      <p:sp>
        <p:nvSpPr>
          <p:cNvPr id="46" name="TextBox 45"/>
          <p:cNvSpPr txBox="1"/>
          <p:nvPr/>
        </p:nvSpPr>
        <p:spPr>
          <a:xfrm>
            <a:off x="5455462" y="3527027"/>
            <a:ext cx="482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1.21b1</a:t>
            </a:r>
          </a:p>
          <a:p>
            <a:pPr algn="ctr"/>
            <a:endParaRPr lang="en-US" sz="800" dirty="0"/>
          </a:p>
        </p:txBody>
      </p:sp>
      <p:sp>
        <p:nvSpPr>
          <p:cNvPr id="47" name="TextBox 46"/>
          <p:cNvSpPr txBox="1"/>
          <p:nvPr/>
        </p:nvSpPr>
        <p:spPr>
          <a:xfrm>
            <a:off x="537896" y="1672412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1.3</a:t>
            </a:r>
            <a:endParaRPr lang="en-US" sz="800" dirty="0"/>
          </a:p>
        </p:txBody>
      </p:sp>
      <p:sp>
        <p:nvSpPr>
          <p:cNvPr id="48" name="TextBox 47"/>
          <p:cNvSpPr txBox="1"/>
          <p:nvPr/>
        </p:nvSpPr>
        <p:spPr>
          <a:xfrm>
            <a:off x="1791722" y="1672412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1.4</a:t>
            </a:r>
            <a:endParaRPr lang="en-US" sz="800" dirty="0"/>
          </a:p>
        </p:txBody>
      </p:sp>
      <p:sp>
        <p:nvSpPr>
          <p:cNvPr id="49" name="TextBox 48"/>
          <p:cNvSpPr txBox="1"/>
          <p:nvPr/>
        </p:nvSpPr>
        <p:spPr>
          <a:xfrm>
            <a:off x="614096" y="3519902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1.31</a:t>
            </a:r>
          </a:p>
        </p:txBody>
      </p:sp>
      <p:sp>
        <p:nvSpPr>
          <p:cNvPr id="50" name="Oval 49"/>
          <p:cNvSpPr/>
          <p:nvPr/>
        </p:nvSpPr>
        <p:spPr>
          <a:xfrm>
            <a:off x="4679890" y="483230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1</a:t>
            </a:r>
            <a:endParaRPr lang="en-US" sz="900" dirty="0"/>
          </a:p>
        </p:txBody>
      </p:sp>
      <p:sp>
        <p:nvSpPr>
          <p:cNvPr id="51" name="Oval 50"/>
          <p:cNvSpPr/>
          <p:nvPr/>
        </p:nvSpPr>
        <p:spPr>
          <a:xfrm>
            <a:off x="3739779" y="483230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52" name="Oval 51"/>
          <p:cNvSpPr/>
          <p:nvPr/>
        </p:nvSpPr>
        <p:spPr>
          <a:xfrm>
            <a:off x="913425" y="2737480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1</a:t>
            </a:r>
            <a:endParaRPr lang="en-US" sz="900" dirty="0"/>
          </a:p>
        </p:txBody>
      </p:sp>
      <p:sp>
        <p:nvSpPr>
          <p:cNvPr id="53" name="Oval 52"/>
          <p:cNvSpPr/>
          <p:nvPr/>
        </p:nvSpPr>
        <p:spPr>
          <a:xfrm>
            <a:off x="3690824" y="2185030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a</a:t>
            </a:r>
          </a:p>
        </p:txBody>
      </p:sp>
      <p:sp>
        <p:nvSpPr>
          <p:cNvPr id="54" name="Oval 53"/>
          <p:cNvSpPr/>
          <p:nvPr/>
        </p:nvSpPr>
        <p:spPr>
          <a:xfrm>
            <a:off x="3690824" y="2375530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b</a:t>
            </a:r>
            <a:endParaRPr lang="en-US" sz="900" dirty="0"/>
          </a:p>
        </p:txBody>
      </p:sp>
      <p:sp>
        <p:nvSpPr>
          <p:cNvPr id="55" name="Oval 54"/>
          <p:cNvSpPr/>
          <p:nvPr/>
        </p:nvSpPr>
        <p:spPr>
          <a:xfrm>
            <a:off x="2844376" y="2477265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c</a:t>
            </a:r>
            <a:endParaRPr lang="en-US" sz="900" dirty="0"/>
          </a:p>
        </p:txBody>
      </p:sp>
      <p:sp>
        <p:nvSpPr>
          <p:cNvPr id="56" name="Oval 55"/>
          <p:cNvSpPr/>
          <p:nvPr/>
        </p:nvSpPr>
        <p:spPr>
          <a:xfrm>
            <a:off x="2844376" y="2667765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</a:t>
            </a:r>
          </a:p>
        </p:txBody>
      </p:sp>
      <p:sp>
        <p:nvSpPr>
          <p:cNvPr id="57" name="Oval 56"/>
          <p:cNvSpPr/>
          <p:nvPr/>
        </p:nvSpPr>
        <p:spPr>
          <a:xfrm>
            <a:off x="5070594" y="2347337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1</a:t>
            </a:r>
            <a:endParaRPr lang="en-US" sz="900" dirty="0"/>
          </a:p>
        </p:txBody>
      </p:sp>
      <p:sp>
        <p:nvSpPr>
          <p:cNvPr id="58" name="Oval 57"/>
          <p:cNvSpPr/>
          <p:nvPr/>
        </p:nvSpPr>
        <p:spPr>
          <a:xfrm>
            <a:off x="6292304" y="2797692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1</a:t>
            </a:r>
            <a:endParaRPr lang="en-US" sz="900" dirty="0"/>
          </a:p>
        </p:txBody>
      </p:sp>
      <p:sp>
        <p:nvSpPr>
          <p:cNvPr id="59" name="Oval 58"/>
          <p:cNvSpPr/>
          <p:nvPr/>
        </p:nvSpPr>
        <p:spPr>
          <a:xfrm>
            <a:off x="7577410" y="2867407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1</a:t>
            </a:r>
            <a:endParaRPr lang="en-US" sz="900" dirty="0"/>
          </a:p>
        </p:txBody>
      </p:sp>
      <p:sp>
        <p:nvSpPr>
          <p:cNvPr id="60" name="Oval 59"/>
          <p:cNvSpPr/>
          <p:nvPr/>
        </p:nvSpPr>
        <p:spPr>
          <a:xfrm>
            <a:off x="8723925" y="2867407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1</a:t>
            </a:r>
            <a:endParaRPr lang="en-US" sz="900" dirty="0"/>
          </a:p>
        </p:txBody>
      </p:sp>
      <p:sp>
        <p:nvSpPr>
          <p:cNvPr id="62" name="TextBox 61"/>
          <p:cNvSpPr txBox="1"/>
          <p:nvPr/>
        </p:nvSpPr>
        <p:spPr>
          <a:xfrm>
            <a:off x="37860" y="47348"/>
            <a:ext cx="1975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2"/>
                </a:solidFill>
              </a:rPr>
              <a:t>Customer Account  2</a:t>
            </a:r>
            <a:endParaRPr lang="en-US" sz="1600" b="1" dirty="0">
              <a:solidFill>
                <a:schemeClr val="accent2"/>
              </a:solidFill>
            </a:endParaRPr>
          </a:p>
        </p:txBody>
      </p:sp>
      <p:cxnSp>
        <p:nvCxnSpPr>
          <p:cNvPr id="64" name="Straight Arrow Connector 63"/>
          <p:cNvCxnSpPr>
            <a:stCxn id="5" idx="3"/>
            <a:endCxn id="13" idx="1"/>
          </p:cNvCxnSpPr>
          <p:nvPr/>
        </p:nvCxnSpPr>
        <p:spPr>
          <a:xfrm flipV="1">
            <a:off x="3095144" y="873013"/>
            <a:ext cx="77236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13" idx="3"/>
            <a:endCxn id="14" idx="1"/>
          </p:cNvCxnSpPr>
          <p:nvPr/>
        </p:nvCxnSpPr>
        <p:spPr>
          <a:xfrm>
            <a:off x="4886503" y="873013"/>
            <a:ext cx="42908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Elbow Connector 71"/>
          <p:cNvCxnSpPr>
            <a:stCxn id="13" idx="2"/>
            <a:endCxn id="15" idx="0"/>
          </p:cNvCxnSpPr>
          <p:nvPr/>
        </p:nvCxnSpPr>
        <p:spPr>
          <a:xfrm rot="5400000">
            <a:off x="3835384" y="1309976"/>
            <a:ext cx="228321" cy="854922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15" idx="3"/>
            <a:endCxn id="16" idx="1"/>
          </p:cNvCxnSpPr>
          <p:nvPr/>
        </p:nvCxnSpPr>
        <p:spPr>
          <a:xfrm>
            <a:off x="4028755" y="2601862"/>
            <a:ext cx="28777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Elbow Connector 80"/>
          <p:cNvCxnSpPr>
            <a:stCxn id="15" idx="2"/>
            <a:endCxn id="19" idx="1"/>
          </p:cNvCxnSpPr>
          <p:nvPr/>
        </p:nvCxnSpPr>
        <p:spPr>
          <a:xfrm rot="5400000" flipH="1" flipV="1">
            <a:off x="4191958" y="1931988"/>
            <a:ext cx="750263" cy="2090014"/>
          </a:xfrm>
          <a:prstGeom prst="bentConnector4">
            <a:avLst>
              <a:gd name="adj1" fmla="val -13542"/>
              <a:gd name="adj2" fmla="val 922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Elbow Connector 86"/>
          <p:cNvCxnSpPr>
            <a:stCxn id="15" idx="2"/>
            <a:endCxn id="23" idx="1"/>
          </p:cNvCxnSpPr>
          <p:nvPr/>
        </p:nvCxnSpPr>
        <p:spPr>
          <a:xfrm rot="5400000" flipH="1" flipV="1">
            <a:off x="4807407" y="1316539"/>
            <a:ext cx="750263" cy="3320912"/>
          </a:xfrm>
          <a:prstGeom prst="bentConnector4">
            <a:avLst>
              <a:gd name="adj1" fmla="val -14388"/>
              <a:gd name="adj2" fmla="val 9663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/>
          <p:cNvCxnSpPr>
            <a:stCxn id="15" idx="2"/>
            <a:endCxn id="25" idx="1"/>
          </p:cNvCxnSpPr>
          <p:nvPr/>
        </p:nvCxnSpPr>
        <p:spPr>
          <a:xfrm rot="5400000" flipH="1" flipV="1">
            <a:off x="5404472" y="719474"/>
            <a:ext cx="750263" cy="4515042"/>
          </a:xfrm>
          <a:prstGeom prst="bentConnector4">
            <a:avLst>
              <a:gd name="adj1" fmla="val -15234"/>
              <a:gd name="adj2" fmla="val 97241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/>
          <p:cNvCxnSpPr>
            <a:stCxn id="27" idx="2"/>
            <a:endCxn id="28" idx="0"/>
          </p:cNvCxnSpPr>
          <p:nvPr/>
        </p:nvCxnSpPr>
        <p:spPr>
          <a:xfrm>
            <a:off x="724034" y="3362147"/>
            <a:ext cx="0" cy="3452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Elbow Connector 108"/>
          <p:cNvCxnSpPr>
            <a:stCxn id="16" idx="2"/>
          </p:cNvCxnSpPr>
          <p:nvPr/>
        </p:nvCxnSpPr>
        <p:spPr>
          <a:xfrm rot="5400000">
            <a:off x="3260065" y="2136063"/>
            <a:ext cx="350290" cy="278241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>
            <a:off x="2044001" y="5202944"/>
            <a:ext cx="0" cy="1688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112"/>
          <p:cNvCxnSpPr>
            <a:stCxn id="19" idx="2"/>
            <a:endCxn id="21" idx="0"/>
          </p:cNvCxnSpPr>
          <p:nvPr/>
        </p:nvCxnSpPr>
        <p:spPr>
          <a:xfrm rot="5400000">
            <a:off x="5852077" y="3446563"/>
            <a:ext cx="366944" cy="16696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Elbow Connector 114"/>
          <p:cNvCxnSpPr>
            <a:stCxn id="22" idx="2"/>
            <a:endCxn id="20" idx="2"/>
          </p:cNvCxnSpPr>
          <p:nvPr/>
        </p:nvCxnSpPr>
        <p:spPr>
          <a:xfrm rot="16200000" flipH="1">
            <a:off x="4000737" y="4552357"/>
            <a:ext cx="12700" cy="1301174"/>
          </a:xfrm>
          <a:prstGeom prst="bentConnector3">
            <a:avLst>
              <a:gd name="adj1" fmla="val 180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/>
          <p:cNvCxnSpPr>
            <a:stCxn id="20" idx="2"/>
            <a:endCxn id="21" idx="2"/>
          </p:cNvCxnSpPr>
          <p:nvPr/>
        </p:nvCxnSpPr>
        <p:spPr>
          <a:xfrm rot="16200000" flipH="1">
            <a:off x="5301694" y="4552574"/>
            <a:ext cx="12700" cy="1300740"/>
          </a:xfrm>
          <a:prstGeom prst="bentConnector3">
            <a:avLst>
              <a:gd name="adj1" fmla="val 180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Elbow Connector 118"/>
          <p:cNvCxnSpPr>
            <a:stCxn id="23" idx="2"/>
            <a:endCxn id="24" idx="1"/>
          </p:cNvCxnSpPr>
          <p:nvPr/>
        </p:nvCxnSpPr>
        <p:spPr>
          <a:xfrm rot="5400000">
            <a:off x="6492286" y="3602961"/>
            <a:ext cx="1111657" cy="598885"/>
          </a:xfrm>
          <a:prstGeom prst="bentConnector4">
            <a:avLst>
              <a:gd name="adj1" fmla="val 16504"/>
              <a:gd name="adj2" fmla="val 138171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Elbow Connector 120"/>
          <p:cNvCxnSpPr>
            <a:stCxn id="25" idx="2"/>
            <a:endCxn id="26" idx="1"/>
          </p:cNvCxnSpPr>
          <p:nvPr/>
        </p:nvCxnSpPr>
        <p:spPr>
          <a:xfrm rot="5400000">
            <a:off x="7741574" y="3652209"/>
            <a:ext cx="1105545" cy="500388"/>
          </a:xfrm>
          <a:prstGeom prst="bentConnector4">
            <a:avLst>
              <a:gd name="adj1" fmla="val 16181"/>
              <a:gd name="adj2" fmla="val 14568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10029" y="3707407"/>
            <a:ext cx="1028371" cy="1514629"/>
          </a:xfrm>
          <a:prstGeom prst="rect">
            <a:avLst/>
          </a:prstGeom>
        </p:spPr>
      </p:pic>
      <p:sp>
        <p:nvSpPr>
          <p:cNvPr id="61" name="Oval 60"/>
          <p:cNvSpPr/>
          <p:nvPr/>
        </p:nvSpPr>
        <p:spPr>
          <a:xfrm>
            <a:off x="2114912" y="4830860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1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2473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0244" y="151401"/>
            <a:ext cx="959101" cy="14259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355" y="151402"/>
            <a:ext cx="962737" cy="14259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8411" y="151402"/>
            <a:ext cx="962973" cy="14259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8036" y="151402"/>
            <a:ext cx="964472" cy="14259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5161" y="151402"/>
            <a:ext cx="959101" cy="142594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07561" y="151402"/>
            <a:ext cx="965289" cy="14259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7561" y="1876437"/>
            <a:ext cx="970657" cy="14259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869" y="5124513"/>
            <a:ext cx="923833" cy="13680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24299" y="5124513"/>
            <a:ext cx="923891" cy="136806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39200" y="5124513"/>
            <a:ext cx="886743" cy="136806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32644" y="3413837"/>
            <a:ext cx="926828" cy="136806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0770" y="1876437"/>
            <a:ext cx="923891" cy="136806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30346" y="1876437"/>
            <a:ext cx="920944" cy="136806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01974" y="1876437"/>
            <a:ext cx="927617" cy="136806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80770" y="3413837"/>
            <a:ext cx="926828" cy="136806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001375" y="3413837"/>
            <a:ext cx="931356" cy="136806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39156" y="1876437"/>
            <a:ext cx="922392" cy="136806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29692" y="5175313"/>
            <a:ext cx="926112" cy="136806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19293" y="5124513"/>
            <a:ext cx="939654" cy="138593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958454" y="5315013"/>
            <a:ext cx="989169" cy="146235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42973" y="3490406"/>
            <a:ext cx="960669" cy="142708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516573" y="3490406"/>
            <a:ext cx="995542" cy="146235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677676" y="151402"/>
            <a:ext cx="971496" cy="142594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173988" y="796641"/>
            <a:ext cx="970012" cy="1425941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2934866" y="-13756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/>
              <a:t>2.0a</a:t>
            </a:r>
            <a:endParaRPr lang="en-US" sz="800" dirty="0"/>
          </a:p>
        </p:txBody>
      </p:sp>
      <p:sp>
        <p:nvSpPr>
          <p:cNvPr id="30" name="TextBox 29"/>
          <p:cNvSpPr txBox="1"/>
          <p:nvPr/>
        </p:nvSpPr>
        <p:spPr>
          <a:xfrm>
            <a:off x="4068309" y="5066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/>
              <a:t>2.01</a:t>
            </a:r>
            <a:endParaRPr lang="en-US" sz="800" dirty="0"/>
          </a:p>
        </p:txBody>
      </p:sp>
      <p:sp>
        <p:nvSpPr>
          <p:cNvPr id="31" name="TextBox 30"/>
          <p:cNvSpPr txBox="1"/>
          <p:nvPr/>
        </p:nvSpPr>
        <p:spPr>
          <a:xfrm>
            <a:off x="5072973" y="-13756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/>
              <a:t>2.01b</a:t>
            </a:r>
            <a:endParaRPr lang="en-US" sz="800" dirty="0"/>
          </a:p>
        </p:txBody>
      </p:sp>
      <p:sp>
        <p:nvSpPr>
          <p:cNvPr id="32" name="TextBox 31"/>
          <p:cNvSpPr txBox="1"/>
          <p:nvPr/>
        </p:nvSpPr>
        <p:spPr>
          <a:xfrm>
            <a:off x="6069090" y="-13756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/>
              <a:t>2.01b1</a:t>
            </a:r>
            <a:endParaRPr lang="en-US" sz="800" dirty="0"/>
          </a:p>
        </p:txBody>
      </p:sp>
      <p:sp>
        <p:nvSpPr>
          <p:cNvPr id="33" name="TextBox 32"/>
          <p:cNvSpPr txBox="1"/>
          <p:nvPr/>
        </p:nvSpPr>
        <p:spPr>
          <a:xfrm>
            <a:off x="7110490" y="-19878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/>
              <a:t>2.01b2</a:t>
            </a:r>
            <a:endParaRPr lang="en-US" sz="800" dirty="0"/>
          </a:p>
        </p:txBody>
      </p:sp>
      <p:sp>
        <p:nvSpPr>
          <p:cNvPr id="34" name="TextBox 33"/>
          <p:cNvSpPr txBox="1"/>
          <p:nvPr/>
        </p:nvSpPr>
        <p:spPr>
          <a:xfrm>
            <a:off x="8433811" y="650819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/>
              <a:t>2.02</a:t>
            </a:r>
            <a:endParaRPr lang="en-US" sz="800" dirty="0"/>
          </a:p>
        </p:txBody>
      </p:sp>
      <p:sp>
        <p:nvSpPr>
          <p:cNvPr id="35" name="TextBox 34"/>
          <p:cNvSpPr txBox="1"/>
          <p:nvPr/>
        </p:nvSpPr>
        <p:spPr>
          <a:xfrm>
            <a:off x="7304105" y="1711793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/>
              <a:t>2.01a</a:t>
            </a:r>
            <a:endParaRPr lang="en-US" sz="800" dirty="0"/>
          </a:p>
        </p:txBody>
      </p:sp>
      <p:sp>
        <p:nvSpPr>
          <p:cNvPr id="36" name="TextBox 35"/>
          <p:cNvSpPr txBox="1"/>
          <p:nvPr/>
        </p:nvSpPr>
        <p:spPr>
          <a:xfrm>
            <a:off x="6599908" y="3306115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/>
              <a:t>2.31</a:t>
            </a:r>
            <a:endParaRPr lang="en-US" sz="800" dirty="0"/>
          </a:p>
        </p:txBody>
      </p:sp>
      <p:sp>
        <p:nvSpPr>
          <p:cNvPr id="37" name="TextBox 36"/>
          <p:cNvSpPr txBox="1"/>
          <p:nvPr/>
        </p:nvSpPr>
        <p:spPr>
          <a:xfrm>
            <a:off x="7761305" y="3297530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/>
              <a:t>2.32</a:t>
            </a:r>
            <a:endParaRPr lang="en-US" sz="800" dirty="0"/>
          </a:p>
        </p:txBody>
      </p:sp>
      <p:sp>
        <p:nvSpPr>
          <p:cNvPr id="38" name="TextBox 37"/>
          <p:cNvSpPr txBox="1"/>
          <p:nvPr/>
        </p:nvSpPr>
        <p:spPr>
          <a:xfrm>
            <a:off x="1371259" y="4958852"/>
            <a:ext cx="55391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/>
              <a:t>2.33</a:t>
            </a:r>
            <a:endParaRPr lang="en-US" sz="800" dirty="0"/>
          </a:p>
        </p:txBody>
      </p:sp>
      <p:sp>
        <p:nvSpPr>
          <p:cNvPr id="39" name="TextBox 38"/>
          <p:cNvSpPr txBox="1"/>
          <p:nvPr/>
        </p:nvSpPr>
        <p:spPr>
          <a:xfrm>
            <a:off x="8168122" y="5105158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/>
              <a:t>2.0</a:t>
            </a:r>
            <a:endParaRPr lang="en-US" sz="800" dirty="0"/>
          </a:p>
        </p:txBody>
      </p:sp>
      <p:sp>
        <p:nvSpPr>
          <p:cNvPr id="40" name="TextBox 39"/>
          <p:cNvSpPr txBox="1"/>
          <p:nvPr/>
        </p:nvSpPr>
        <p:spPr>
          <a:xfrm>
            <a:off x="5185909" y="4972036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/>
              <a:t>2.3</a:t>
            </a:r>
            <a:endParaRPr lang="en-US" sz="800" dirty="0"/>
          </a:p>
        </p:txBody>
      </p:sp>
      <p:sp>
        <p:nvSpPr>
          <p:cNvPr id="41" name="TextBox 40"/>
          <p:cNvSpPr txBox="1"/>
          <p:nvPr/>
        </p:nvSpPr>
        <p:spPr>
          <a:xfrm>
            <a:off x="3833773" y="4959336"/>
            <a:ext cx="6905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payment</a:t>
            </a:r>
            <a:endParaRPr lang="en-US" sz="800" dirty="0"/>
          </a:p>
        </p:txBody>
      </p:sp>
      <p:sp>
        <p:nvSpPr>
          <p:cNvPr id="42" name="TextBox 41"/>
          <p:cNvSpPr txBox="1"/>
          <p:nvPr/>
        </p:nvSpPr>
        <p:spPr>
          <a:xfrm>
            <a:off x="2679845" y="4965672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/>
              <a:t>2.21</a:t>
            </a:r>
            <a:endParaRPr lang="en-US" sz="800" dirty="0"/>
          </a:p>
        </p:txBody>
      </p:sp>
      <p:sp>
        <p:nvSpPr>
          <p:cNvPr id="43" name="TextBox 42"/>
          <p:cNvSpPr txBox="1"/>
          <p:nvPr/>
        </p:nvSpPr>
        <p:spPr>
          <a:xfrm>
            <a:off x="355745" y="4958852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/>
              <a:t>2.2</a:t>
            </a:r>
            <a:endParaRPr lang="en-US" sz="800" dirty="0"/>
          </a:p>
        </p:txBody>
      </p:sp>
      <p:sp>
        <p:nvSpPr>
          <p:cNvPr id="44" name="TextBox 43"/>
          <p:cNvSpPr txBox="1"/>
          <p:nvPr/>
        </p:nvSpPr>
        <p:spPr>
          <a:xfrm>
            <a:off x="899337" y="3247099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/>
              <a:t>2.12</a:t>
            </a:r>
            <a:endParaRPr lang="en-US" sz="800" dirty="0"/>
          </a:p>
        </p:txBody>
      </p:sp>
      <p:sp>
        <p:nvSpPr>
          <p:cNvPr id="45" name="TextBox 44"/>
          <p:cNvSpPr txBox="1"/>
          <p:nvPr/>
        </p:nvSpPr>
        <p:spPr>
          <a:xfrm>
            <a:off x="2195076" y="3206992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/>
              <a:t>2.121</a:t>
            </a:r>
            <a:endParaRPr lang="en-US" sz="800" dirty="0"/>
          </a:p>
        </p:txBody>
      </p:sp>
      <p:sp>
        <p:nvSpPr>
          <p:cNvPr id="46" name="TextBox 45"/>
          <p:cNvSpPr txBox="1"/>
          <p:nvPr/>
        </p:nvSpPr>
        <p:spPr>
          <a:xfrm>
            <a:off x="3443011" y="3240608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/>
              <a:t>2.21b</a:t>
            </a:r>
            <a:endParaRPr lang="en-US" sz="800" dirty="0"/>
          </a:p>
        </p:txBody>
      </p:sp>
      <p:sp>
        <p:nvSpPr>
          <p:cNvPr id="47" name="TextBox 46"/>
          <p:cNvSpPr txBox="1"/>
          <p:nvPr/>
        </p:nvSpPr>
        <p:spPr>
          <a:xfrm>
            <a:off x="875248" y="1699093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/>
              <a:t>2.1</a:t>
            </a:r>
            <a:endParaRPr lang="en-US" sz="800" dirty="0"/>
          </a:p>
        </p:txBody>
      </p:sp>
      <p:sp>
        <p:nvSpPr>
          <p:cNvPr id="48" name="TextBox 47"/>
          <p:cNvSpPr txBox="1"/>
          <p:nvPr/>
        </p:nvSpPr>
        <p:spPr>
          <a:xfrm>
            <a:off x="2235345" y="1695930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/>
              <a:t>2.11</a:t>
            </a:r>
            <a:endParaRPr lang="en-US" sz="800" dirty="0"/>
          </a:p>
        </p:txBody>
      </p:sp>
      <p:sp>
        <p:nvSpPr>
          <p:cNvPr id="49" name="TextBox 48"/>
          <p:cNvSpPr txBox="1"/>
          <p:nvPr/>
        </p:nvSpPr>
        <p:spPr>
          <a:xfrm>
            <a:off x="3609943" y="1715208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/>
              <a:t>2.111</a:t>
            </a:r>
            <a:endParaRPr lang="en-US" sz="800" dirty="0"/>
          </a:p>
        </p:txBody>
      </p:sp>
      <p:sp>
        <p:nvSpPr>
          <p:cNvPr id="50" name="TextBox 49"/>
          <p:cNvSpPr txBox="1"/>
          <p:nvPr/>
        </p:nvSpPr>
        <p:spPr>
          <a:xfrm>
            <a:off x="4989004" y="1708630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/>
              <a:t>2.1111</a:t>
            </a:r>
            <a:endParaRPr lang="en-US" sz="800" dirty="0"/>
          </a:p>
        </p:txBody>
      </p:sp>
      <p:sp>
        <p:nvSpPr>
          <p:cNvPr id="51" name="TextBox 50"/>
          <p:cNvSpPr txBox="1"/>
          <p:nvPr/>
        </p:nvSpPr>
        <p:spPr>
          <a:xfrm>
            <a:off x="558945" y="11896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800" dirty="0" smtClean="0"/>
              <a:t>0</a:t>
            </a:r>
            <a:r>
              <a:rPr lang="en-US" altLang="zh-CN" sz="800" dirty="0" smtClean="0"/>
              <a:t>,3</a:t>
            </a:r>
            <a:endParaRPr lang="en-US" sz="800" dirty="0"/>
          </a:p>
        </p:txBody>
      </p:sp>
      <p:sp>
        <p:nvSpPr>
          <p:cNvPr id="52" name="TextBox 51"/>
          <p:cNvSpPr txBox="1"/>
          <p:nvPr/>
        </p:nvSpPr>
        <p:spPr>
          <a:xfrm>
            <a:off x="1789046" y="0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" dirty="0" smtClean="0"/>
              <a:t>2.0</a:t>
            </a:r>
            <a:endParaRPr lang="en-US" sz="800" dirty="0"/>
          </a:p>
        </p:txBody>
      </p:sp>
      <p:sp>
        <p:nvSpPr>
          <p:cNvPr id="53" name="Oval 52"/>
          <p:cNvSpPr/>
          <p:nvPr/>
        </p:nvSpPr>
        <p:spPr>
          <a:xfrm>
            <a:off x="2106546" y="1096524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a</a:t>
            </a:r>
          </a:p>
        </p:txBody>
      </p:sp>
      <p:sp>
        <p:nvSpPr>
          <p:cNvPr id="54" name="Oval 53"/>
          <p:cNvSpPr/>
          <p:nvPr/>
        </p:nvSpPr>
        <p:spPr>
          <a:xfrm>
            <a:off x="3401974" y="903288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 smtClean="0"/>
              <a:t>1</a:t>
            </a:r>
            <a:endParaRPr lang="en-US" sz="900" dirty="0"/>
          </a:p>
        </p:txBody>
      </p:sp>
      <p:sp>
        <p:nvSpPr>
          <p:cNvPr id="55" name="Oval 54"/>
          <p:cNvSpPr/>
          <p:nvPr/>
        </p:nvSpPr>
        <p:spPr>
          <a:xfrm>
            <a:off x="2717945" y="1220498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900" dirty="0"/>
              <a:t>2</a:t>
            </a:r>
            <a:endParaRPr lang="en-US" sz="900" dirty="0"/>
          </a:p>
        </p:txBody>
      </p:sp>
      <p:sp>
        <p:nvSpPr>
          <p:cNvPr id="56" name="Oval 55"/>
          <p:cNvSpPr/>
          <p:nvPr/>
        </p:nvSpPr>
        <p:spPr>
          <a:xfrm>
            <a:off x="4408956" y="1186022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a</a:t>
            </a:r>
          </a:p>
        </p:txBody>
      </p:sp>
      <p:sp>
        <p:nvSpPr>
          <p:cNvPr id="57" name="Oval 56"/>
          <p:cNvSpPr/>
          <p:nvPr/>
        </p:nvSpPr>
        <p:spPr>
          <a:xfrm>
            <a:off x="3762343" y="1033215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b</a:t>
            </a:r>
            <a:endParaRPr lang="en-US" sz="900" dirty="0"/>
          </a:p>
        </p:txBody>
      </p:sp>
      <p:sp>
        <p:nvSpPr>
          <p:cNvPr id="58" name="Oval 57"/>
          <p:cNvSpPr/>
          <p:nvPr/>
        </p:nvSpPr>
        <p:spPr>
          <a:xfrm>
            <a:off x="5471604" y="1116667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 smtClean="0"/>
              <a:t>1</a:t>
            </a:r>
            <a:endParaRPr lang="en-US" sz="900" dirty="0"/>
          </a:p>
        </p:txBody>
      </p:sp>
      <p:sp>
        <p:nvSpPr>
          <p:cNvPr id="59" name="Oval 58"/>
          <p:cNvSpPr/>
          <p:nvPr/>
        </p:nvSpPr>
        <p:spPr>
          <a:xfrm>
            <a:off x="6564073" y="1217977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900" dirty="0"/>
              <a:t>2</a:t>
            </a:r>
            <a:endParaRPr lang="en-US" sz="900" dirty="0"/>
          </a:p>
        </p:txBody>
      </p:sp>
      <p:sp>
        <p:nvSpPr>
          <p:cNvPr id="60" name="Oval 59"/>
          <p:cNvSpPr/>
          <p:nvPr/>
        </p:nvSpPr>
        <p:spPr>
          <a:xfrm>
            <a:off x="7628254" y="1217978"/>
            <a:ext cx="539868" cy="2278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900" dirty="0" smtClean="0"/>
              <a:t>2.</a:t>
            </a:r>
            <a:r>
              <a:rPr lang="en-US" altLang="zh-CN" sz="900" dirty="0" smtClean="0"/>
              <a:t>2</a:t>
            </a:r>
            <a:endParaRPr lang="en-US" sz="900" dirty="0"/>
          </a:p>
        </p:txBody>
      </p:sp>
      <p:sp>
        <p:nvSpPr>
          <p:cNvPr id="61" name="Oval 60"/>
          <p:cNvSpPr/>
          <p:nvPr/>
        </p:nvSpPr>
        <p:spPr>
          <a:xfrm>
            <a:off x="7628254" y="2965807"/>
            <a:ext cx="539868" cy="22789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900" dirty="0" smtClean="0"/>
              <a:t>2.</a:t>
            </a:r>
            <a:r>
              <a:rPr lang="en-US" altLang="zh-CN" sz="900" dirty="0" smtClean="0"/>
              <a:t>2</a:t>
            </a:r>
            <a:endParaRPr lang="en-US" sz="900" dirty="0"/>
          </a:p>
        </p:txBody>
      </p:sp>
      <p:sp>
        <p:nvSpPr>
          <p:cNvPr id="62" name="Oval 61"/>
          <p:cNvSpPr/>
          <p:nvPr/>
        </p:nvSpPr>
        <p:spPr>
          <a:xfrm>
            <a:off x="1344948" y="2721579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 smtClean="0"/>
              <a:t>1</a:t>
            </a:r>
            <a:endParaRPr lang="en-US" sz="900" dirty="0"/>
          </a:p>
        </p:txBody>
      </p:sp>
      <p:sp>
        <p:nvSpPr>
          <p:cNvPr id="63" name="Oval 62"/>
          <p:cNvSpPr/>
          <p:nvPr/>
        </p:nvSpPr>
        <p:spPr>
          <a:xfrm>
            <a:off x="608914" y="2851506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900" dirty="0"/>
              <a:t>2</a:t>
            </a:r>
            <a:endParaRPr lang="en-US" sz="900" dirty="0"/>
          </a:p>
        </p:txBody>
      </p:sp>
      <p:sp>
        <p:nvSpPr>
          <p:cNvPr id="64" name="Oval 63"/>
          <p:cNvSpPr/>
          <p:nvPr/>
        </p:nvSpPr>
        <p:spPr>
          <a:xfrm>
            <a:off x="2677676" y="2873979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 smtClean="0"/>
              <a:t>1</a:t>
            </a:r>
            <a:endParaRPr lang="en-US" sz="900" dirty="0"/>
          </a:p>
        </p:txBody>
      </p:sp>
      <p:sp>
        <p:nvSpPr>
          <p:cNvPr id="65" name="Oval 64"/>
          <p:cNvSpPr/>
          <p:nvPr/>
        </p:nvSpPr>
        <p:spPr>
          <a:xfrm>
            <a:off x="4067288" y="2873979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 smtClean="0"/>
              <a:t>1</a:t>
            </a:r>
            <a:endParaRPr lang="en-US" sz="900" dirty="0"/>
          </a:p>
        </p:txBody>
      </p:sp>
      <p:sp>
        <p:nvSpPr>
          <p:cNvPr id="66" name="Oval 65"/>
          <p:cNvSpPr/>
          <p:nvPr/>
        </p:nvSpPr>
        <p:spPr>
          <a:xfrm>
            <a:off x="1344948" y="4474179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 smtClean="0"/>
              <a:t>1</a:t>
            </a:r>
            <a:endParaRPr lang="en-US" sz="900" dirty="0"/>
          </a:p>
        </p:txBody>
      </p:sp>
      <p:sp>
        <p:nvSpPr>
          <p:cNvPr id="67" name="Oval 66"/>
          <p:cNvSpPr/>
          <p:nvPr/>
        </p:nvSpPr>
        <p:spPr>
          <a:xfrm>
            <a:off x="3274576" y="5439379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a</a:t>
            </a:r>
          </a:p>
        </p:txBody>
      </p:sp>
      <p:sp>
        <p:nvSpPr>
          <p:cNvPr id="68" name="Oval 67"/>
          <p:cNvSpPr/>
          <p:nvPr/>
        </p:nvSpPr>
        <p:spPr>
          <a:xfrm>
            <a:off x="4219688" y="3026379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 smtClean="0"/>
              <a:t>1</a:t>
            </a:r>
            <a:endParaRPr lang="en-US" sz="900" dirty="0"/>
          </a:p>
        </p:txBody>
      </p:sp>
      <p:sp>
        <p:nvSpPr>
          <p:cNvPr id="69" name="Oval 68"/>
          <p:cNvSpPr/>
          <p:nvPr/>
        </p:nvSpPr>
        <p:spPr>
          <a:xfrm>
            <a:off x="3287276" y="5667979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b</a:t>
            </a:r>
            <a:endParaRPr lang="en-US" sz="900" dirty="0"/>
          </a:p>
        </p:txBody>
      </p:sp>
      <p:sp>
        <p:nvSpPr>
          <p:cNvPr id="70" name="Oval 69"/>
          <p:cNvSpPr/>
          <p:nvPr/>
        </p:nvSpPr>
        <p:spPr>
          <a:xfrm>
            <a:off x="5814504" y="5582006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 smtClean="0"/>
              <a:t>1</a:t>
            </a:r>
            <a:endParaRPr lang="en-US" sz="900" dirty="0"/>
          </a:p>
        </p:txBody>
      </p:sp>
      <p:sp>
        <p:nvSpPr>
          <p:cNvPr id="71" name="Oval 70"/>
          <p:cNvSpPr/>
          <p:nvPr/>
        </p:nvSpPr>
        <p:spPr>
          <a:xfrm>
            <a:off x="5814504" y="5810606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 smtClean="0"/>
              <a:t>2</a:t>
            </a:r>
            <a:endParaRPr lang="en-US" sz="900" dirty="0"/>
          </a:p>
        </p:txBody>
      </p:sp>
      <p:cxnSp>
        <p:nvCxnSpPr>
          <p:cNvPr id="74" name="Straight Arrow Connector 73"/>
          <p:cNvCxnSpPr>
            <a:stCxn id="5" idx="3"/>
            <a:endCxn id="4" idx="1"/>
          </p:cNvCxnSpPr>
          <p:nvPr/>
        </p:nvCxnSpPr>
        <p:spPr>
          <a:xfrm flipV="1">
            <a:off x="1242092" y="864372"/>
            <a:ext cx="28815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4" idx="3"/>
            <a:endCxn id="27" idx="1"/>
          </p:cNvCxnSpPr>
          <p:nvPr/>
        </p:nvCxnSpPr>
        <p:spPr>
          <a:xfrm>
            <a:off x="2489345" y="864372"/>
            <a:ext cx="188331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27" idx="3"/>
            <a:endCxn id="6" idx="1"/>
          </p:cNvCxnSpPr>
          <p:nvPr/>
        </p:nvCxnSpPr>
        <p:spPr>
          <a:xfrm>
            <a:off x="3649172" y="864373"/>
            <a:ext cx="14923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6" idx="3"/>
            <a:endCxn id="7" idx="1"/>
          </p:cNvCxnSpPr>
          <p:nvPr/>
        </p:nvCxnSpPr>
        <p:spPr>
          <a:xfrm>
            <a:off x="4761384" y="864373"/>
            <a:ext cx="8665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7" idx="3"/>
            <a:endCxn id="8" idx="1"/>
          </p:cNvCxnSpPr>
          <p:nvPr/>
        </p:nvCxnSpPr>
        <p:spPr>
          <a:xfrm>
            <a:off x="5812508" y="864373"/>
            <a:ext cx="9265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8" idx="3"/>
            <a:endCxn id="9" idx="1"/>
          </p:cNvCxnSpPr>
          <p:nvPr/>
        </p:nvCxnSpPr>
        <p:spPr>
          <a:xfrm>
            <a:off x="6864262" y="864373"/>
            <a:ext cx="4329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Elbow Connector 99"/>
          <p:cNvCxnSpPr>
            <a:stCxn id="27" idx="2"/>
            <a:endCxn id="28" idx="1"/>
          </p:cNvCxnSpPr>
          <p:nvPr/>
        </p:nvCxnSpPr>
        <p:spPr>
          <a:xfrm rot="5400000" flipH="1" flipV="1">
            <a:off x="5634840" y="-961804"/>
            <a:ext cx="67731" cy="5010564"/>
          </a:xfrm>
          <a:prstGeom prst="bentConnector4">
            <a:avLst>
              <a:gd name="adj1" fmla="val -206257"/>
              <a:gd name="adj2" fmla="val 95908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Elbow Connector 106"/>
          <p:cNvCxnSpPr>
            <a:stCxn id="6" idx="2"/>
            <a:endCxn id="10" idx="0"/>
          </p:cNvCxnSpPr>
          <p:nvPr/>
        </p:nvCxnSpPr>
        <p:spPr>
          <a:xfrm rot="16200000" flipH="1">
            <a:off x="5686847" y="170394"/>
            <a:ext cx="299094" cy="3112992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>
            <a:stCxn id="16" idx="3"/>
            <a:endCxn id="17" idx="1"/>
          </p:cNvCxnSpPr>
          <p:nvPr/>
        </p:nvCxnSpPr>
        <p:spPr>
          <a:xfrm>
            <a:off x="1604661" y="2560472"/>
            <a:ext cx="42568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17" idx="3"/>
            <a:endCxn id="18" idx="1"/>
          </p:cNvCxnSpPr>
          <p:nvPr/>
        </p:nvCxnSpPr>
        <p:spPr>
          <a:xfrm>
            <a:off x="2951290" y="2560472"/>
            <a:ext cx="45068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/>
          <p:cNvCxnSpPr>
            <a:stCxn id="18" idx="3"/>
            <a:endCxn id="21" idx="1"/>
          </p:cNvCxnSpPr>
          <p:nvPr/>
        </p:nvCxnSpPr>
        <p:spPr>
          <a:xfrm>
            <a:off x="4329591" y="2560472"/>
            <a:ext cx="40956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Elbow Connector 114"/>
          <p:cNvCxnSpPr>
            <a:stCxn id="16" idx="1"/>
            <a:endCxn id="19" idx="1"/>
          </p:cNvCxnSpPr>
          <p:nvPr/>
        </p:nvCxnSpPr>
        <p:spPr>
          <a:xfrm rot="10800000" flipV="1">
            <a:off x="680770" y="2560472"/>
            <a:ext cx="12700" cy="1537400"/>
          </a:xfrm>
          <a:prstGeom prst="bentConnector3">
            <a:avLst>
              <a:gd name="adj1" fmla="val 180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19" idx="3"/>
          </p:cNvCxnSpPr>
          <p:nvPr/>
        </p:nvCxnSpPr>
        <p:spPr>
          <a:xfrm>
            <a:off x="1607598" y="4097872"/>
            <a:ext cx="39377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Elbow Connector 124"/>
          <p:cNvCxnSpPr>
            <a:stCxn id="12" idx="0"/>
            <a:endCxn id="14" idx="2"/>
          </p:cNvCxnSpPr>
          <p:nvPr/>
        </p:nvCxnSpPr>
        <p:spPr>
          <a:xfrm rot="5400000" flipH="1" flipV="1">
            <a:off x="3219848" y="4648304"/>
            <a:ext cx="342607" cy="60981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>
            <a:stCxn id="13" idx="3"/>
            <a:endCxn id="22" idx="1"/>
          </p:cNvCxnSpPr>
          <p:nvPr/>
        </p:nvCxnSpPr>
        <p:spPr>
          <a:xfrm>
            <a:off x="4625943" y="5808548"/>
            <a:ext cx="503749" cy="50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Elbow Connector 137"/>
          <p:cNvCxnSpPr>
            <a:stCxn id="22" idx="0"/>
            <a:endCxn id="25" idx="1"/>
          </p:cNvCxnSpPr>
          <p:nvPr/>
        </p:nvCxnSpPr>
        <p:spPr>
          <a:xfrm rot="5400000" flipH="1" flipV="1">
            <a:off x="5482177" y="4314518"/>
            <a:ext cx="971366" cy="75022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0" name="Elbow Connector 139"/>
          <p:cNvCxnSpPr>
            <a:stCxn id="22" idx="0"/>
            <a:endCxn id="26" idx="2"/>
          </p:cNvCxnSpPr>
          <p:nvPr/>
        </p:nvCxnSpPr>
        <p:spPr>
          <a:xfrm rot="5400000" flipH="1" flipV="1">
            <a:off x="6692269" y="3853238"/>
            <a:ext cx="222555" cy="2421596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8" name="TextBox 147"/>
          <p:cNvSpPr txBox="1"/>
          <p:nvPr/>
        </p:nvSpPr>
        <p:spPr>
          <a:xfrm>
            <a:off x="6025045" y="6215557"/>
            <a:ext cx="1975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accent2"/>
                </a:solidFill>
              </a:rPr>
              <a:t>Class</a:t>
            </a:r>
            <a:r>
              <a:rPr lang="zh-CN" altLang="en-US" sz="1600" b="1" dirty="0" smtClean="0">
                <a:solidFill>
                  <a:schemeClr val="accent2"/>
                </a:solidFill>
              </a:rPr>
              <a:t> </a:t>
            </a:r>
            <a:r>
              <a:rPr lang="en-US" altLang="zh-CN" sz="1600" b="1" dirty="0" smtClean="0">
                <a:solidFill>
                  <a:schemeClr val="accent2"/>
                </a:solidFill>
              </a:rPr>
              <a:t>Registration</a:t>
            </a:r>
            <a:endParaRPr lang="en-US" sz="1600" b="1" dirty="0">
              <a:solidFill>
                <a:schemeClr val="accent2"/>
              </a:solidFill>
            </a:endParaRPr>
          </a:p>
        </p:txBody>
      </p:sp>
      <p:cxnSp>
        <p:nvCxnSpPr>
          <p:cNvPr id="3" name="Elbow Connector 2"/>
          <p:cNvCxnSpPr>
            <a:stCxn id="11" idx="3"/>
            <a:endCxn id="23" idx="1"/>
          </p:cNvCxnSpPr>
          <p:nvPr/>
        </p:nvCxnSpPr>
        <p:spPr>
          <a:xfrm>
            <a:off x="1062702" y="5808548"/>
            <a:ext cx="256591" cy="8932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23" idx="3"/>
            <a:endCxn id="12" idx="1"/>
          </p:cNvCxnSpPr>
          <p:nvPr/>
        </p:nvCxnSpPr>
        <p:spPr>
          <a:xfrm flipV="1">
            <a:off x="2258947" y="5808548"/>
            <a:ext cx="365352" cy="89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5185909" y="6088557"/>
            <a:ext cx="839136" cy="2360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Elbow Connector 77"/>
          <p:cNvCxnSpPr>
            <a:stCxn id="11" idx="2"/>
            <a:endCxn id="12" idx="2"/>
          </p:cNvCxnSpPr>
          <p:nvPr/>
        </p:nvCxnSpPr>
        <p:spPr>
          <a:xfrm rot="16200000" flipH="1">
            <a:off x="1843515" y="5249852"/>
            <a:ext cx="12700" cy="2485459"/>
          </a:xfrm>
          <a:prstGeom prst="bentConnector3">
            <a:avLst>
              <a:gd name="adj1" fmla="val 180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Rectangle 81"/>
          <p:cNvSpPr/>
          <p:nvPr/>
        </p:nvSpPr>
        <p:spPr>
          <a:xfrm>
            <a:off x="1191292" y="4952758"/>
            <a:ext cx="1194654" cy="1702042"/>
          </a:xfrm>
          <a:prstGeom prst="rect">
            <a:avLst/>
          </a:prstGeom>
          <a:noFill/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3" name="Picture 82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279898" y="3403559"/>
            <a:ext cx="906011" cy="1339958"/>
          </a:xfrm>
          <a:prstGeom prst="rect">
            <a:avLst/>
          </a:prstGeom>
        </p:spPr>
      </p:pic>
      <p:cxnSp>
        <p:nvCxnSpPr>
          <p:cNvPr id="90" name="Elbow Connector 89"/>
          <p:cNvCxnSpPr>
            <a:stCxn id="23" idx="0"/>
            <a:endCxn id="83" idx="2"/>
          </p:cNvCxnSpPr>
          <p:nvPr/>
        </p:nvCxnSpPr>
        <p:spPr>
          <a:xfrm rot="5400000" flipH="1" flipV="1">
            <a:off x="3070514" y="3462123"/>
            <a:ext cx="380996" cy="2943784"/>
          </a:xfrm>
          <a:prstGeom prst="bentConnector3">
            <a:avLst>
              <a:gd name="adj1" fmla="val 7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9263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5891" y="5183668"/>
            <a:ext cx="952734" cy="142330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159" y="3469954"/>
            <a:ext cx="939566" cy="13878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5171" y="60101"/>
            <a:ext cx="967824" cy="14114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4686" y="83670"/>
            <a:ext cx="962736" cy="142594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7425" y="107781"/>
            <a:ext cx="946984" cy="13764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7132" y="1716207"/>
            <a:ext cx="961853" cy="13915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4085" y="1716207"/>
            <a:ext cx="966635" cy="14148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5432" y="3425276"/>
            <a:ext cx="953840" cy="141486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9809" y="1904876"/>
            <a:ext cx="949516" cy="1406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95552" y="1919408"/>
            <a:ext cx="902275" cy="132233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23186" y="3450977"/>
            <a:ext cx="939703" cy="139156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51344" y="5194651"/>
            <a:ext cx="973621" cy="141140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51502" y="5183668"/>
            <a:ext cx="953840" cy="141141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47666" y="5177083"/>
            <a:ext cx="956928" cy="141141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382890" y="1885264"/>
            <a:ext cx="812843" cy="139303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287125" y="-52420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3.0b</a:t>
            </a:r>
            <a:endParaRPr lang="en-US" sz="800" dirty="0"/>
          </a:p>
        </p:txBody>
      </p:sp>
      <p:sp>
        <p:nvSpPr>
          <p:cNvPr id="23" name="TextBox 22"/>
          <p:cNvSpPr txBox="1"/>
          <p:nvPr/>
        </p:nvSpPr>
        <p:spPr>
          <a:xfrm>
            <a:off x="7569825" y="-65120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3.0b-1</a:t>
            </a:r>
            <a:endParaRPr lang="en-US" sz="800" dirty="0"/>
          </a:p>
        </p:txBody>
      </p:sp>
      <p:sp>
        <p:nvSpPr>
          <p:cNvPr id="24" name="TextBox 23"/>
          <p:cNvSpPr txBox="1"/>
          <p:nvPr/>
        </p:nvSpPr>
        <p:spPr>
          <a:xfrm>
            <a:off x="4610725" y="1535011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3.2</a:t>
            </a:r>
            <a:endParaRPr lang="en-US" sz="800" dirty="0"/>
          </a:p>
        </p:txBody>
      </p:sp>
      <p:sp>
        <p:nvSpPr>
          <p:cNvPr id="25" name="TextBox 24"/>
          <p:cNvSpPr txBox="1"/>
          <p:nvPr/>
        </p:nvSpPr>
        <p:spPr>
          <a:xfrm>
            <a:off x="5614025" y="1560411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3.2a</a:t>
            </a:r>
            <a:endParaRPr lang="en-US" sz="800" dirty="0"/>
          </a:p>
        </p:txBody>
      </p:sp>
      <p:sp>
        <p:nvSpPr>
          <p:cNvPr id="26" name="TextBox 25"/>
          <p:cNvSpPr txBox="1"/>
          <p:nvPr/>
        </p:nvSpPr>
        <p:spPr>
          <a:xfrm>
            <a:off x="4979025" y="3222463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3.21</a:t>
            </a:r>
            <a:endParaRPr lang="en-US" sz="800" dirty="0"/>
          </a:p>
        </p:txBody>
      </p:sp>
      <p:sp>
        <p:nvSpPr>
          <p:cNvPr id="27" name="TextBox 26"/>
          <p:cNvSpPr txBox="1"/>
          <p:nvPr/>
        </p:nvSpPr>
        <p:spPr>
          <a:xfrm>
            <a:off x="6007725" y="3241741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3.211</a:t>
            </a:r>
            <a:endParaRPr lang="en-US" sz="800" dirty="0"/>
          </a:p>
        </p:txBody>
      </p:sp>
      <p:sp>
        <p:nvSpPr>
          <p:cNvPr id="28" name="TextBox 27"/>
          <p:cNvSpPr txBox="1"/>
          <p:nvPr/>
        </p:nvSpPr>
        <p:spPr>
          <a:xfrm>
            <a:off x="6706225" y="1727076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3.213</a:t>
            </a:r>
            <a:endParaRPr lang="en-US" sz="800" dirty="0"/>
          </a:p>
        </p:txBody>
      </p:sp>
      <p:sp>
        <p:nvSpPr>
          <p:cNvPr id="29" name="TextBox 28"/>
          <p:cNvSpPr txBox="1"/>
          <p:nvPr/>
        </p:nvSpPr>
        <p:spPr>
          <a:xfrm>
            <a:off x="4877425" y="4979207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3.214</a:t>
            </a:r>
            <a:endParaRPr lang="en-US" sz="800" dirty="0"/>
          </a:p>
        </p:txBody>
      </p:sp>
      <p:sp>
        <p:nvSpPr>
          <p:cNvPr id="30" name="TextBox 29"/>
          <p:cNvSpPr txBox="1"/>
          <p:nvPr/>
        </p:nvSpPr>
        <p:spPr>
          <a:xfrm>
            <a:off x="7213086" y="5013075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3.212a</a:t>
            </a:r>
            <a:endParaRPr lang="en-US" sz="800" dirty="0"/>
          </a:p>
        </p:txBody>
      </p:sp>
      <p:sp>
        <p:nvSpPr>
          <p:cNvPr id="31" name="TextBox 30"/>
          <p:cNvSpPr txBox="1"/>
          <p:nvPr/>
        </p:nvSpPr>
        <p:spPr>
          <a:xfrm>
            <a:off x="8484225" y="5020996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3.212b</a:t>
            </a:r>
            <a:endParaRPr lang="en-US" sz="800" dirty="0"/>
          </a:p>
        </p:txBody>
      </p:sp>
      <p:sp>
        <p:nvSpPr>
          <p:cNvPr id="32" name="TextBox 31"/>
          <p:cNvSpPr txBox="1"/>
          <p:nvPr/>
        </p:nvSpPr>
        <p:spPr>
          <a:xfrm>
            <a:off x="5984830" y="4979207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3.214a</a:t>
            </a:r>
            <a:endParaRPr lang="en-US" sz="800" dirty="0"/>
          </a:p>
        </p:txBody>
      </p:sp>
      <p:sp>
        <p:nvSpPr>
          <p:cNvPr id="33" name="TextBox 32"/>
          <p:cNvSpPr txBox="1"/>
          <p:nvPr/>
        </p:nvSpPr>
        <p:spPr>
          <a:xfrm>
            <a:off x="7470900" y="1692286"/>
            <a:ext cx="6180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Payment</a:t>
            </a:r>
            <a:endParaRPr lang="en-US" sz="800" dirty="0"/>
          </a:p>
        </p:txBody>
      </p:sp>
      <p:sp>
        <p:nvSpPr>
          <p:cNvPr id="34" name="TextBox 33"/>
          <p:cNvSpPr txBox="1"/>
          <p:nvPr/>
        </p:nvSpPr>
        <p:spPr>
          <a:xfrm>
            <a:off x="8257674" y="1730357"/>
            <a:ext cx="6005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3.2132</a:t>
            </a:r>
            <a:endParaRPr lang="en-US" sz="800" dirty="0"/>
          </a:p>
        </p:txBody>
      </p:sp>
      <p:cxnSp>
        <p:nvCxnSpPr>
          <p:cNvPr id="36" name="Elbow Connector 35"/>
          <p:cNvCxnSpPr>
            <a:stCxn id="9" idx="3"/>
            <a:endCxn id="10" idx="1"/>
          </p:cNvCxnSpPr>
          <p:nvPr/>
        </p:nvCxnSpPr>
        <p:spPr>
          <a:xfrm flipV="1">
            <a:off x="7007422" y="795996"/>
            <a:ext cx="330003" cy="64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stCxn id="10" idx="2"/>
            <a:endCxn id="11" idx="0"/>
          </p:cNvCxnSpPr>
          <p:nvPr/>
        </p:nvCxnSpPr>
        <p:spPr>
          <a:xfrm rot="5400000">
            <a:off x="6148490" y="53780"/>
            <a:ext cx="231996" cy="309285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11" idx="3"/>
            <a:endCxn id="12" idx="1"/>
          </p:cNvCxnSpPr>
          <p:nvPr/>
        </p:nvCxnSpPr>
        <p:spPr>
          <a:xfrm>
            <a:off x="5198985" y="2411992"/>
            <a:ext cx="165100" cy="11647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11" idx="2"/>
            <a:endCxn id="13" idx="0"/>
          </p:cNvCxnSpPr>
          <p:nvPr/>
        </p:nvCxnSpPr>
        <p:spPr>
          <a:xfrm>
            <a:off x="4718059" y="3107776"/>
            <a:ext cx="364293" cy="3175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stCxn id="12" idx="2"/>
            <a:endCxn id="26" idx="0"/>
          </p:cNvCxnSpPr>
          <p:nvPr/>
        </p:nvCxnSpPr>
        <p:spPr>
          <a:xfrm rot="5400000">
            <a:off x="5488168" y="2863227"/>
            <a:ext cx="91393" cy="627078"/>
          </a:xfrm>
          <a:prstGeom prst="bentConnector3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13" idx="3"/>
            <a:endCxn id="16" idx="1"/>
          </p:cNvCxnSpPr>
          <p:nvPr/>
        </p:nvCxnSpPr>
        <p:spPr>
          <a:xfrm>
            <a:off x="5559272" y="4132707"/>
            <a:ext cx="163914" cy="140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8" name="Picture 7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7653" y="1714732"/>
            <a:ext cx="940151" cy="1387841"/>
          </a:xfrm>
          <a:prstGeom prst="rect">
            <a:avLst/>
          </a:prstGeom>
        </p:spPr>
      </p:pic>
      <p:pic>
        <p:nvPicPr>
          <p:cNvPr id="80" name="Picture 7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15779" y="3222463"/>
            <a:ext cx="812843" cy="1393035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3304" y="3222463"/>
            <a:ext cx="904869" cy="1327285"/>
          </a:xfrm>
          <a:prstGeom prst="rect">
            <a:avLst/>
          </a:prstGeom>
        </p:spPr>
      </p:pic>
      <p:pic>
        <p:nvPicPr>
          <p:cNvPr id="82" name="Picture 8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51339" y="3222463"/>
            <a:ext cx="917792" cy="1344219"/>
          </a:xfrm>
          <a:prstGeom prst="rect">
            <a:avLst/>
          </a:prstGeom>
        </p:spPr>
      </p:pic>
      <p:pic>
        <p:nvPicPr>
          <p:cNvPr id="83" name="Picture 8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467494" y="3222463"/>
            <a:ext cx="910262" cy="1339261"/>
          </a:xfrm>
          <a:prstGeom prst="rect">
            <a:avLst/>
          </a:prstGeom>
        </p:spPr>
      </p:pic>
      <p:pic>
        <p:nvPicPr>
          <p:cNvPr id="84" name="Picture 8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93304" y="4961639"/>
            <a:ext cx="951341" cy="1393035"/>
          </a:xfrm>
          <a:prstGeom prst="rect">
            <a:avLst/>
          </a:prstGeom>
        </p:spPr>
      </p:pic>
      <p:pic>
        <p:nvPicPr>
          <p:cNvPr id="86" name="Picture 8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511095" y="4961639"/>
            <a:ext cx="961749" cy="1414067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456510" y="4961639"/>
            <a:ext cx="930181" cy="1384037"/>
          </a:xfrm>
          <a:prstGeom prst="rect">
            <a:avLst/>
          </a:prstGeom>
        </p:spPr>
      </p:pic>
      <p:pic>
        <p:nvPicPr>
          <p:cNvPr id="88" name="Picture 87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474852" y="1714732"/>
            <a:ext cx="917712" cy="1357951"/>
          </a:xfrm>
          <a:prstGeom prst="rect">
            <a:avLst/>
          </a:prstGeom>
        </p:spPr>
      </p:pic>
      <p:pic>
        <p:nvPicPr>
          <p:cNvPr id="89" name="Picture 8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17473" y="1714732"/>
            <a:ext cx="812843" cy="1393035"/>
          </a:xfrm>
          <a:prstGeom prst="rect">
            <a:avLst/>
          </a:prstGeom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68272" y="4961639"/>
            <a:ext cx="812843" cy="1393035"/>
          </a:xfrm>
          <a:prstGeom prst="rect">
            <a:avLst/>
          </a:prstGeom>
        </p:spPr>
      </p:pic>
      <p:sp>
        <p:nvSpPr>
          <p:cNvPr id="92" name="TextBox 91"/>
          <p:cNvSpPr txBox="1"/>
          <p:nvPr/>
        </p:nvSpPr>
        <p:spPr>
          <a:xfrm>
            <a:off x="2274479" y="-64555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3.0</a:t>
            </a:r>
            <a:r>
              <a:rPr lang="en-US" altLang="zh-CN" sz="800" dirty="0" smtClean="0"/>
              <a:t>a</a:t>
            </a:r>
            <a:endParaRPr lang="en-US" sz="800" dirty="0"/>
          </a:p>
        </p:txBody>
      </p:sp>
      <p:sp>
        <p:nvSpPr>
          <p:cNvPr id="93" name="TextBox 92"/>
          <p:cNvSpPr txBox="1"/>
          <p:nvPr/>
        </p:nvSpPr>
        <p:spPr>
          <a:xfrm>
            <a:off x="308640" y="1560413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3.1</a:t>
            </a:r>
            <a:endParaRPr lang="en-US" sz="800" dirty="0"/>
          </a:p>
        </p:txBody>
      </p:sp>
      <p:sp>
        <p:nvSpPr>
          <p:cNvPr id="95" name="TextBox 94"/>
          <p:cNvSpPr txBox="1"/>
          <p:nvPr/>
        </p:nvSpPr>
        <p:spPr>
          <a:xfrm>
            <a:off x="2566583" y="3082375"/>
            <a:ext cx="7184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Payment</a:t>
            </a:r>
            <a:endParaRPr lang="en-US" sz="800" dirty="0"/>
          </a:p>
        </p:txBody>
      </p:sp>
      <p:sp>
        <p:nvSpPr>
          <p:cNvPr id="96" name="TextBox 95"/>
          <p:cNvSpPr txBox="1"/>
          <p:nvPr/>
        </p:nvSpPr>
        <p:spPr>
          <a:xfrm>
            <a:off x="1493677" y="1614168"/>
            <a:ext cx="7184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Payment</a:t>
            </a:r>
            <a:endParaRPr lang="en-US" sz="800" dirty="0"/>
          </a:p>
        </p:txBody>
      </p:sp>
      <p:sp>
        <p:nvSpPr>
          <p:cNvPr id="97" name="TextBox 96"/>
          <p:cNvSpPr txBox="1"/>
          <p:nvPr/>
        </p:nvSpPr>
        <p:spPr>
          <a:xfrm>
            <a:off x="1493677" y="4780151"/>
            <a:ext cx="7184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Payment</a:t>
            </a:r>
            <a:endParaRPr lang="en-US" sz="800" dirty="0"/>
          </a:p>
        </p:txBody>
      </p:sp>
      <p:sp>
        <p:nvSpPr>
          <p:cNvPr id="99" name="TextBox 98"/>
          <p:cNvSpPr txBox="1"/>
          <p:nvPr/>
        </p:nvSpPr>
        <p:spPr>
          <a:xfrm>
            <a:off x="2802471" y="1583464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3.11</a:t>
            </a:r>
            <a:endParaRPr lang="en-US" sz="800" dirty="0"/>
          </a:p>
        </p:txBody>
      </p:sp>
      <p:sp>
        <p:nvSpPr>
          <p:cNvPr id="100" name="TextBox 99"/>
          <p:cNvSpPr txBox="1"/>
          <p:nvPr/>
        </p:nvSpPr>
        <p:spPr>
          <a:xfrm>
            <a:off x="609604" y="3081755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3.12</a:t>
            </a:r>
            <a:endParaRPr lang="en-US" sz="800" dirty="0"/>
          </a:p>
        </p:txBody>
      </p:sp>
      <p:sp>
        <p:nvSpPr>
          <p:cNvPr id="101" name="TextBox 100"/>
          <p:cNvSpPr txBox="1"/>
          <p:nvPr/>
        </p:nvSpPr>
        <p:spPr>
          <a:xfrm>
            <a:off x="1687230" y="3080873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3.121</a:t>
            </a:r>
            <a:endParaRPr lang="en-US" sz="800" dirty="0"/>
          </a:p>
        </p:txBody>
      </p:sp>
      <p:sp>
        <p:nvSpPr>
          <p:cNvPr id="102" name="TextBox 101"/>
          <p:cNvSpPr txBox="1"/>
          <p:nvPr/>
        </p:nvSpPr>
        <p:spPr>
          <a:xfrm>
            <a:off x="3685363" y="3063285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3.121a</a:t>
            </a:r>
            <a:endParaRPr lang="en-US" sz="800" dirty="0"/>
          </a:p>
        </p:txBody>
      </p:sp>
      <p:sp>
        <p:nvSpPr>
          <p:cNvPr id="103" name="TextBox 102"/>
          <p:cNvSpPr txBox="1"/>
          <p:nvPr/>
        </p:nvSpPr>
        <p:spPr>
          <a:xfrm>
            <a:off x="609604" y="4771237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3.13</a:t>
            </a:r>
            <a:endParaRPr lang="en-US" sz="800" dirty="0"/>
          </a:p>
        </p:txBody>
      </p:sp>
      <p:sp>
        <p:nvSpPr>
          <p:cNvPr id="104" name="TextBox 103"/>
          <p:cNvSpPr txBox="1"/>
          <p:nvPr/>
        </p:nvSpPr>
        <p:spPr>
          <a:xfrm>
            <a:off x="2723347" y="4793121"/>
            <a:ext cx="5617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3.131(3)</a:t>
            </a:r>
            <a:endParaRPr lang="en-US" sz="800" dirty="0"/>
          </a:p>
        </p:txBody>
      </p:sp>
      <p:sp>
        <p:nvSpPr>
          <p:cNvPr id="105" name="TextBox 104"/>
          <p:cNvSpPr txBox="1"/>
          <p:nvPr/>
        </p:nvSpPr>
        <p:spPr>
          <a:xfrm>
            <a:off x="3778504" y="4797085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3.132</a:t>
            </a:r>
            <a:endParaRPr lang="en-US" sz="800" dirty="0"/>
          </a:p>
        </p:txBody>
      </p:sp>
      <p:cxnSp>
        <p:nvCxnSpPr>
          <p:cNvPr id="110" name="Straight Arrow Connector 109"/>
          <p:cNvCxnSpPr>
            <a:stCxn id="78" idx="3"/>
            <a:endCxn id="89" idx="1"/>
          </p:cNvCxnSpPr>
          <p:nvPr/>
        </p:nvCxnSpPr>
        <p:spPr>
          <a:xfrm>
            <a:off x="1167804" y="2408653"/>
            <a:ext cx="249669" cy="25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89" idx="3"/>
            <a:endCxn id="88" idx="1"/>
          </p:cNvCxnSpPr>
          <p:nvPr/>
        </p:nvCxnSpPr>
        <p:spPr>
          <a:xfrm flipV="1">
            <a:off x="2230316" y="2393708"/>
            <a:ext cx="244536" cy="175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Elbow Connector 115"/>
          <p:cNvCxnSpPr>
            <a:stCxn id="78" idx="1"/>
            <a:endCxn id="81" idx="1"/>
          </p:cNvCxnSpPr>
          <p:nvPr/>
        </p:nvCxnSpPr>
        <p:spPr>
          <a:xfrm rot="10800000" flipH="1" flipV="1">
            <a:off x="227652" y="2408652"/>
            <a:ext cx="165651" cy="1477453"/>
          </a:xfrm>
          <a:prstGeom prst="bentConnector3">
            <a:avLst>
              <a:gd name="adj1" fmla="val -97112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81" idx="3"/>
            <a:endCxn id="82" idx="1"/>
          </p:cNvCxnSpPr>
          <p:nvPr/>
        </p:nvCxnSpPr>
        <p:spPr>
          <a:xfrm>
            <a:off x="1298173" y="3886106"/>
            <a:ext cx="153166" cy="846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>
            <a:stCxn id="82" idx="3"/>
            <a:endCxn id="80" idx="1"/>
          </p:cNvCxnSpPr>
          <p:nvPr/>
        </p:nvCxnSpPr>
        <p:spPr>
          <a:xfrm>
            <a:off x="2369131" y="3894573"/>
            <a:ext cx="146648" cy="244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>
            <a:stCxn id="80" idx="3"/>
            <a:endCxn id="83" idx="1"/>
          </p:cNvCxnSpPr>
          <p:nvPr/>
        </p:nvCxnSpPr>
        <p:spPr>
          <a:xfrm flipV="1">
            <a:off x="3328622" y="3892094"/>
            <a:ext cx="138872" cy="2688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Elbow Connector 125"/>
          <p:cNvCxnSpPr>
            <a:stCxn id="78" idx="1"/>
            <a:endCxn id="84" idx="1"/>
          </p:cNvCxnSpPr>
          <p:nvPr/>
        </p:nvCxnSpPr>
        <p:spPr>
          <a:xfrm rot="10800000" flipH="1" flipV="1">
            <a:off x="227652" y="2408653"/>
            <a:ext cx="165651" cy="3249504"/>
          </a:xfrm>
          <a:prstGeom prst="bentConnector3">
            <a:avLst>
              <a:gd name="adj1" fmla="val -97112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>
            <a:stCxn id="84" idx="3"/>
            <a:endCxn id="90" idx="1"/>
          </p:cNvCxnSpPr>
          <p:nvPr/>
        </p:nvCxnSpPr>
        <p:spPr>
          <a:xfrm>
            <a:off x="1344645" y="5658157"/>
            <a:ext cx="12362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/>
          <p:cNvCxnSpPr>
            <a:stCxn id="90" idx="3"/>
            <a:endCxn id="87" idx="1"/>
          </p:cNvCxnSpPr>
          <p:nvPr/>
        </p:nvCxnSpPr>
        <p:spPr>
          <a:xfrm flipV="1">
            <a:off x="2281115" y="5653658"/>
            <a:ext cx="175395" cy="44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32"/>
          <p:cNvCxnSpPr>
            <a:stCxn id="84" idx="2"/>
            <a:endCxn id="86" idx="2"/>
          </p:cNvCxnSpPr>
          <p:nvPr/>
        </p:nvCxnSpPr>
        <p:spPr>
          <a:xfrm rot="16200000" flipH="1">
            <a:off x="2419956" y="4803692"/>
            <a:ext cx="21032" cy="3122995"/>
          </a:xfrm>
          <a:prstGeom prst="bentConnector3">
            <a:avLst>
              <a:gd name="adj1" fmla="val 118691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6" name="Oval 135"/>
          <p:cNvSpPr/>
          <p:nvPr/>
        </p:nvSpPr>
        <p:spPr>
          <a:xfrm>
            <a:off x="2802471" y="819559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1</a:t>
            </a:r>
            <a:endParaRPr lang="en-US" sz="900" dirty="0"/>
          </a:p>
        </p:txBody>
      </p:sp>
      <p:sp>
        <p:nvSpPr>
          <p:cNvPr id="137" name="Oval 136"/>
          <p:cNvSpPr/>
          <p:nvPr/>
        </p:nvSpPr>
        <p:spPr>
          <a:xfrm>
            <a:off x="976439" y="2511180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1</a:t>
            </a:r>
            <a:endParaRPr lang="en-US" sz="900" dirty="0"/>
          </a:p>
        </p:txBody>
      </p:sp>
      <p:sp>
        <p:nvSpPr>
          <p:cNvPr id="138" name="Oval 137"/>
          <p:cNvSpPr/>
          <p:nvPr/>
        </p:nvSpPr>
        <p:spPr>
          <a:xfrm>
            <a:off x="976439" y="2676194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139" name="Oval 138"/>
          <p:cNvSpPr/>
          <p:nvPr/>
        </p:nvSpPr>
        <p:spPr>
          <a:xfrm>
            <a:off x="976439" y="2846936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3</a:t>
            </a:r>
            <a:endParaRPr lang="en-US" sz="900" dirty="0"/>
          </a:p>
        </p:txBody>
      </p:sp>
      <p:sp>
        <p:nvSpPr>
          <p:cNvPr id="141" name="Oval 140"/>
          <p:cNvSpPr/>
          <p:nvPr/>
        </p:nvSpPr>
        <p:spPr>
          <a:xfrm>
            <a:off x="1050735" y="4132707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1</a:t>
            </a:r>
            <a:endParaRPr lang="en-US" sz="900" dirty="0"/>
          </a:p>
        </p:txBody>
      </p:sp>
      <p:sp>
        <p:nvSpPr>
          <p:cNvPr id="142" name="Oval 141"/>
          <p:cNvSpPr/>
          <p:nvPr/>
        </p:nvSpPr>
        <p:spPr>
          <a:xfrm>
            <a:off x="2109379" y="3555470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a</a:t>
            </a:r>
            <a:endParaRPr lang="en-US" sz="900" dirty="0"/>
          </a:p>
        </p:txBody>
      </p:sp>
      <p:sp>
        <p:nvSpPr>
          <p:cNvPr id="143" name="Oval 142"/>
          <p:cNvSpPr/>
          <p:nvPr/>
        </p:nvSpPr>
        <p:spPr>
          <a:xfrm>
            <a:off x="1128839" y="5493143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1</a:t>
            </a:r>
            <a:endParaRPr lang="en-US" sz="900" dirty="0"/>
          </a:p>
        </p:txBody>
      </p:sp>
      <p:sp>
        <p:nvSpPr>
          <p:cNvPr id="144" name="Oval 143"/>
          <p:cNvSpPr/>
          <p:nvPr/>
        </p:nvSpPr>
        <p:spPr>
          <a:xfrm>
            <a:off x="1128839" y="5658157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145" name="Oval 144"/>
          <p:cNvSpPr/>
          <p:nvPr/>
        </p:nvSpPr>
        <p:spPr>
          <a:xfrm>
            <a:off x="1014445" y="5958826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3</a:t>
            </a:r>
            <a:endParaRPr lang="en-US" sz="900" dirty="0"/>
          </a:p>
        </p:txBody>
      </p:sp>
      <p:sp>
        <p:nvSpPr>
          <p:cNvPr id="146" name="Oval 145"/>
          <p:cNvSpPr/>
          <p:nvPr/>
        </p:nvSpPr>
        <p:spPr>
          <a:xfrm>
            <a:off x="4957685" y="2587081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a</a:t>
            </a:r>
            <a:endParaRPr lang="en-US" sz="900" dirty="0"/>
          </a:p>
        </p:txBody>
      </p:sp>
      <p:sp>
        <p:nvSpPr>
          <p:cNvPr id="147" name="Oval 146"/>
          <p:cNvSpPr/>
          <p:nvPr/>
        </p:nvSpPr>
        <p:spPr>
          <a:xfrm>
            <a:off x="4237132" y="2717008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1</a:t>
            </a:r>
            <a:endParaRPr lang="en-US" sz="900" dirty="0"/>
          </a:p>
        </p:txBody>
      </p:sp>
      <p:sp>
        <p:nvSpPr>
          <p:cNvPr id="148" name="Oval 147"/>
          <p:cNvSpPr/>
          <p:nvPr/>
        </p:nvSpPr>
        <p:spPr>
          <a:xfrm>
            <a:off x="6024224" y="2717008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1</a:t>
            </a:r>
            <a:endParaRPr lang="en-US" sz="900" dirty="0"/>
          </a:p>
        </p:txBody>
      </p:sp>
      <p:sp>
        <p:nvSpPr>
          <p:cNvPr id="149" name="Oval 148"/>
          <p:cNvSpPr/>
          <p:nvPr/>
        </p:nvSpPr>
        <p:spPr>
          <a:xfrm>
            <a:off x="6711279" y="819559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1</a:t>
            </a:r>
            <a:endParaRPr lang="en-US" sz="900" dirty="0"/>
          </a:p>
        </p:txBody>
      </p:sp>
      <p:sp>
        <p:nvSpPr>
          <p:cNvPr id="150" name="Oval 149"/>
          <p:cNvSpPr/>
          <p:nvPr/>
        </p:nvSpPr>
        <p:spPr>
          <a:xfrm>
            <a:off x="7871744" y="1035373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2</a:t>
            </a:r>
          </a:p>
        </p:txBody>
      </p:sp>
      <p:sp>
        <p:nvSpPr>
          <p:cNvPr id="151" name="Oval 150"/>
          <p:cNvSpPr/>
          <p:nvPr/>
        </p:nvSpPr>
        <p:spPr>
          <a:xfrm>
            <a:off x="5229072" y="4392562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1</a:t>
            </a:r>
            <a:endParaRPr lang="en-US" sz="900" dirty="0"/>
          </a:p>
        </p:txBody>
      </p:sp>
      <p:sp>
        <p:nvSpPr>
          <p:cNvPr id="152" name="Oval 151"/>
          <p:cNvSpPr/>
          <p:nvPr/>
        </p:nvSpPr>
        <p:spPr>
          <a:xfrm>
            <a:off x="6299825" y="4392562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2</a:t>
            </a:r>
            <a:endParaRPr lang="en-US" sz="900" dirty="0"/>
          </a:p>
        </p:txBody>
      </p:sp>
      <p:sp>
        <p:nvSpPr>
          <p:cNvPr id="154" name="Oval 153"/>
          <p:cNvSpPr/>
          <p:nvPr/>
        </p:nvSpPr>
        <p:spPr>
          <a:xfrm>
            <a:off x="7112625" y="2226953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1</a:t>
            </a:r>
            <a:endParaRPr lang="en-US" sz="900" dirty="0"/>
          </a:p>
        </p:txBody>
      </p:sp>
      <p:sp>
        <p:nvSpPr>
          <p:cNvPr id="155" name="Oval 154"/>
          <p:cNvSpPr/>
          <p:nvPr/>
        </p:nvSpPr>
        <p:spPr>
          <a:xfrm>
            <a:off x="7112625" y="2486808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2</a:t>
            </a:r>
            <a:endParaRPr lang="en-US" sz="900" dirty="0"/>
          </a:p>
        </p:txBody>
      </p:sp>
      <p:sp>
        <p:nvSpPr>
          <p:cNvPr id="156" name="Oval 155"/>
          <p:cNvSpPr/>
          <p:nvPr/>
        </p:nvSpPr>
        <p:spPr>
          <a:xfrm>
            <a:off x="7527314" y="3880787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a</a:t>
            </a:r>
            <a:endParaRPr lang="en-US" sz="900" dirty="0"/>
          </a:p>
        </p:txBody>
      </p:sp>
      <p:sp>
        <p:nvSpPr>
          <p:cNvPr id="157" name="Oval 156"/>
          <p:cNvSpPr/>
          <p:nvPr/>
        </p:nvSpPr>
        <p:spPr>
          <a:xfrm>
            <a:off x="7527314" y="4160560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b</a:t>
            </a:r>
            <a:endParaRPr lang="en-US" sz="900" dirty="0"/>
          </a:p>
        </p:txBody>
      </p:sp>
      <p:sp>
        <p:nvSpPr>
          <p:cNvPr id="158" name="Oval 157"/>
          <p:cNvSpPr/>
          <p:nvPr/>
        </p:nvSpPr>
        <p:spPr>
          <a:xfrm>
            <a:off x="5258425" y="5656552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a</a:t>
            </a:r>
            <a:endParaRPr lang="en-US" sz="900" dirty="0"/>
          </a:p>
        </p:txBody>
      </p:sp>
      <p:sp>
        <p:nvSpPr>
          <p:cNvPr id="161" name="TextBox 160"/>
          <p:cNvSpPr txBox="1"/>
          <p:nvPr/>
        </p:nvSpPr>
        <p:spPr>
          <a:xfrm>
            <a:off x="3016934" y="150889"/>
            <a:ext cx="3117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Membership Management</a:t>
            </a:r>
            <a:endParaRPr lang="en-US" b="1" dirty="0">
              <a:solidFill>
                <a:schemeClr val="accent2"/>
              </a:solidFill>
            </a:endParaRPr>
          </a:p>
        </p:txBody>
      </p:sp>
      <p:cxnSp>
        <p:nvCxnSpPr>
          <p:cNvPr id="167" name="Elbow Connector 166"/>
          <p:cNvCxnSpPr>
            <a:stCxn id="8" idx="1"/>
            <a:endCxn id="78" idx="0"/>
          </p:cNvCxnSpPr>
          <p:nvPr/>
        </p:nvCxnSpPr>
        <p:spPr>
          <a:xfrm rot="10800000" flipV="1">
            <a:off x="697729" y="765806"/>
            <a:ext cx="1337442" cy="948926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052425" y="3457185"/>
            <a:ext cx="950579" cy="1400610"/>
          </a:xfrm>
          <a:prstGeom prst="rect">
            <a:avLst/>
          </a:prstGeom>
        </p:spPr>
      </p:pic>
      <p:sp>
        <p:nvSpPr>
          <p:cNvPr id="111" name="TextBox 110"/>
          <p:cNvSpPr txBox="1"/>
          <p:nvPr/>
        </p:nvSpPr>
        <p:spPr>
          <a:xfrm>
            <a:off x="7046147" y="3273226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3.212</a:t>
            </a:r>
            <a:endParaRPr lang="en-US" sz="800" dirty="0"/>
          </a:p>
        </p:txBody>
      </p:sp>
      <p:cxnSp>
        <p:nvCxnSpPr>
          <p:cNvPr id="44" name="Straight Arrow Connector 43"/>
          <p:cNvCxnSpPr>
            <a:stCxn id="42" idx="3"/>
            <a:endCxn id="20" idx="1"/>
          </p:cNvCxnSpPr>
          <p:nvPr/>
        </p:nvCxnSpPr>
        <p:spPr>
          <a:xfrm flipV="1">
            <a:off x="5588625" y="5882789"/>
            <a:ext cx="159041" cy="125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>
            <a:stCxn id="2" idx="2"/>
            <a:endCxn id="18" idx="1"/>
          </p:cNvCxnSpPr>
          <p:nvPr/>
        </p:nvCxnSpPr>
        <p:spPr>
          <a:xfrm rot="5400000">
            <a:off x="6612363" y="5196776"/>
            <a:ext cx="1042561" cy="364598"/>
          </a:xfrm>
          <a:prstGeom prst="bentConnector4">
            <a:avLst>
              <a:gd name="adj1" fmla="val 16155"/>
              <a:gd name="adj2" fmla="val 13831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Elbow Connector 50"/>
          <p:cNvCxnSpPr>
            <a:stCxn id="2" idx="2"/>
            <a:endCxn id="19" idx="0"/>
          </p:cNvCxnSpPr>
          <p:nvPr/>
        </p:nvCxnSpPr>
        <p:spPr>
          <a:xfrm rot="16200000" flipH="1">
            <a:off x="7759246" y="4414491"/>
            <a:ext cx="325873" cy="1212480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6" idx="3"/>
            <a:endCxn id="2" idx="1"/>
          </p:cNvCxnSpPr>
          <p:nvPr/>
        </p:nvCxnSpPr>
        <p:spPr>
          <a:xfrm>
            <a:off x="6662889" y="4146762"/>
            <a:ext cx="183270" cy="171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>
            <a:stCxn id="18" idx="2"/>
          </p:cNvCxnSpPr>
          <p:nvPr/>
        </p:nvCxnSpPr>
        <p:spPr>
          <a:xfrm rot="16200000" flipH="1">
            <a:off x="8043427" y="6000787"/>
            <a:ext cx="12700" cy="1210545"/>
          </a:xfrm>
          <a:prstGeom prst="bentConnector4">
            <a:avLst>
              <a:gd name="adj1" fmla="val 1200000"/>
              <a:gd name="adj2" fmla="val 94236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8258495" y="3278540"/>
            <a:ext cx="482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/>
              <a:t>3.213a</a:t>
            </a:r>
            <a:endParaRPr lang="en-US" sz="800" dirty="0"/>
          </a:p>
        </p:txBody>
      </p:sp>
      <p:sp>
        <p:nvSpPr>
          <p:cNvPr id="128" name="Oval 127"/>
          <p:cNvSpPr/>
          <p:nvPr/>
        </p:nvSpPr>
        <p:spPr>
          <a:xfrm>
            <a:off x="7430750" y="6224746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a</a:t>
            </a:r>
            <a:endParaRPr lang="en-US" sz="900" dirty="0"/>
          </a:p>
        </p:txBody>
      </p:sp>
      <p:sp>
        <p:nvSpPr>
          <p:cNvPr id="130" name="Oval 129"/>
          <p:cNvSpPr/>
          <p:nvPr/>
        </p:nvSpPr>
        <p:spPr>
          <a:xfrm>
            <a:off x="8201944" y="6215748"/>
            <a:ext cx="330200" cy="25985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smtClean="0"/>
              <a:t>a</a:t>
            </a:r>
            <a:endParaRPr lang="en-US" sz="900" dirty="0"/>
          </a:p>
        </p:txBody>
      </p:sp>
      <p:cxnSp>
        <p:nvCxnSpPr>
          <p:cNvPr id="66" name="Elbow Connector 65"/>
          <p:cNvCxnSpPr/>
          <p:nvPr/>
        </p:nvCxnSpPr>
        <p:spPr>
          <a:xfrm rot="16200000" flipV="1">
            <a:off x="5684840" y="4460220"/>
            <a:ext cx="3445424" cy="1146935"/>
          </a:xfrm>
          <a:prstGeom prst="bentConnector3">
            <a:avLst>
              <a:gd name="adj1" fmla="val 54055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5470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9341</TotalTime>
  <Words>231</Words>
  <Application>Microsoft Macintosh PowerPoint</Application>
  <PresentationFormat>On-screen Show (4:3)</PresentationFormat>
  <Paragraphs>180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Lan Ma</dc:creator>
  <cp:lastModifiedBy>Lan Ma</cp:lastModifiedBy>
  <cp:revision>60</cp:revision>
  <cp:lastPrinted>2015-05-15T00:12:55Z</cp:lastPrinted>
  <dcterms:created xsi:type="dcterms:W3CDTF">2015-05-13T21:54:58Z</dcterms:created>
  <dcterms:modified xsi:type="dcterms:W3CDTF">2015-06-08T03:55:57Z</dcterms:modified>
</cp:coreProperties>
</file>